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EA2E0-0E38-4F1F-B709-AC86930F96A9}" type="doc">
      <dgm:prSet loTypeId="urn:microsoft.com/office/officeart/2005/8/layout/funnel1" loCatId="relationship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A74D092-A1FB-4933-8C88-3BF7840B8726}">
      <dgm:prSet phldrT="[Text]" custT="1"/>
      <dgm:spPr/>
      <dgm:t>
        <a:bodyPr/>
        <a:lstStyle/>
        <a:p>
          <a:r>
            <a:rPr lang="en-GB" sz="1600" b="1" dirty="0" smtClean="0"/>
            <a:t>Past Experience</a:t>
          </a:r>
          <a:endParaRPr lang="en-US" sz="1600" b="1" dirty="0"/>
        </a:p>
      </dgm:t>
    </dgm:pt>
    <dgm:pt modelId="{16FBCD90-66EE-4551-BCC9-E3FE96EF3194}" type="parTrans" cxnId="{402467D8-75EB-426B-B1C8-49225894C6C1}">
      <dgm:prSet/>
      <dgm:spPr/>
      <dgm:t>
        <a:bodyPr/>
        <a:lstStyle/>
        <a:p>
          <a:endParaRPr lang="en-US"/>
        </a:p>
      </dgm:t>
    </dgm:pt>
    <dgm:pt modelId="{BB2127A7-2C5F-407D-9523-174B9F3DB7EA}" type="sibTrans" cxnId="{402467D8-75EB-426B-B1C8-49225894C6C1}">
      <dgm:prSet/>
      <dgm:spPr/>
      <dgm:t>
        <a:bodyPr/>
        <a:lstStyle/>
        <a:p>
          <a:endParaRPr lang="en-US"/>
        </a:p>
      </dgm:t>
    </dgm:pt>
    <dgm:pt modelId="{528A55E9-9CE0-458E-ACE1-C5F3E5EF881D}">
      <dgm:prSet phldrT="[Text]" custT="1"/>
      <dgm:spPr/>
      <dgm:t>
        <a:bodyPr/>
        <a:lstStyle/>
        <a:p>
          <a:r>
            <a:rPr lang="en-GB" sz="2000" b="1" dirty="0" smtClean="0"/>
            <a:t>Current Influences</a:t>
          </a:r>
          <a:endParaRPr lang="en-US" sz="2000" b="1" dirty="0"/>
        </a:p>
      </dgm:t>
    </dgm:pt>
    <dgm:pt modelId="{6475D71D-7DAC-4FEF-ADEE-968B79993C93}" type="parTrans" cxnId="{190DC6CE-0A36-4964-97D8-13CF06BF5D22}">
      <dgm:prSet/>
      <dgm:spPr/>
      <dgm:t>
        <a:bodyPr/>
        <a:lstStyle/>
        <a:p>
          <a:endParaRPr lang="en-US"/>
        </a:p>
      </dgm:t>
    </dgm:pt>
    <dgm:pt modelId="{D0F7E300-172E-4AD0-A4EA-041B84768A58}" type="sibTrans" cxnId="{190DC6CE-0A36-4964-97D8-13CF06BF5D22}">
      <dgm:prSet/>
      <dgm:spPr/>
      <dgm:t>
        <a:bodyPr/>
        <a:lstStyle/>
        <a:p>
          <a:endParaRPr lang="en-US"/>
        </a:p>
      </dgm:t>
    </dgm:pt>
    <dgm:pt modelId="{2F35680C-34FD-4037-A74E-C9DDA6D8243B}">
      <dgm:prSet phldrT="[Text]" custT="1"/>
      <dgm:spPr/>
      <dgm:t>
        <a:bodyPr/>
        <a:lstStyle/>
        <a:p>
          <a:r>
            <a:rPr lang="en-GB" sz="2400" b="1" dirty="0" smtClean="0"/>
            <a:t>Future needs</a:t>
          </a:r>
          <a:endParaRPr lang="en-US" sz="2400" b="1" dirty="0"/>
        </a:p>
      </dgm:t>
    </dgm:pt>
    <dgm:pt modelId="{0F6E0CB0-BF1E-403E-814F-85675E7039C4}" type="parTrans" cxnId="{55472CAB-3E4E-4A99-AB04-DE364057B5D8}">
      <dgm:prSet/>
      <dgm:spPr/>
      <dgm:t>
        <a:bodyPr/>
        <a:lstStyle/>
        <a:p>
          <a:endParaRPr lang="en-US"/>
        </a:p>
      </dgm:t>
    </dgm:pt>
    <dgm:pt modelId="{697F829B-DCFC-4897-B950-C32ACD1C0355}" type="sibTrans" cxnId="{55472CAB-3E4E-4A99-AB04-DE364057B5D8}">
      <dgm:prSet/>
      <dgm:spPr/>
      <dgm:t>
        <a:bodyPr/>
        <a:lstStyle/>
        <a:p>
          <a:endParaRPr lang="en-US"/>
        </a:p>
      </dgm:t>
    </dgm:pt>
    <dgm:pt modelId="{FB8BF572-B8D8-4792-84A1-A7B6E7BFB1FE}">
      <dgm:prSet phldrT="[Text]" custT="1"/>
      <dgm:spPr/>
      <dgm:t>
        <a:bodyPr/>
        <a:lstStyle/>
        <a:p>
          <a:r>
            <a:rPr lang="en-GB" sz="3200" b="1" dirty="0" smtClean="0">
              <a:solidFill>
                <a:schemeClr val="accent1">
                  <a:lumMod val="75000"/>
                </a:schemeClr>
              </a:solidFill>
            </a:rPr>
            <a:t>Outcome of reflection</a:t>
          </a:r>
          <a:endParaRPr lang="en-US" sz="3200" b="1" dirty="0">
            <a:solidFill>
              <a:schemeClr val="accent1">
                <a:lumMod val="75000"/>
              </a:schemeClr>
            </a:solidFill>
          </a:endParaRPr>
        </a:p>
      </dgm:t>
    </dgm:pt>
    <dgm:pt modelId="{DB295AE2-9389-4B0A-B391-0B275CEDB0C8}" type="parTrans" cxnId="{4D68E821-C317-422A-8455-9FE209157701}">
      <dgm:prSet/>
      <dgm:spPr/>
      <dgm:t>
        <a:bodyPr/>
        <a:lstStyle/>
        <a:p>
          <a:endParaRPr lang="en-US"/>
        </a:p>
      </dgm:t>
    </dgm:pt>
    <dgm:pt modelId="{15A88B1A-C3D8-4CB1-8F62-C80AB0558791}" type="sibTrans" cxnId="{4D68E821-C317-422A-8455-9FE209157701}">
      <dgm:prSet/>
      <dgm:spPr/>
      <dgm:t>
        <a:bodyPr/>
        <a:lstStyle/>
        <a:p>
          <a:endParaRPr lang="en-US"/>
        </a:p>
      </dgm:t>
    </dgm:pt>
    <dgm:pt modelId="{CF487A26-6733-4A3B-A269-1C03AA387401}" type="pres">
      <dgm:prSet presAssocID="{E00EA2E0-0E38-4F1F-B709-AC86930F96A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DD3557-7F9E-4D92-90FB-E9E88D245B2D}" type="pres">
      <dgm:prSet presAssocID="{E00EA2E0-0E38-4F1F-B709-AC86930F96A9}" presName="ellipse" presStyleLbl="trBgShp" presStyleIdx="0" presStyleCnt="1" custScaleY="129018"/>
      <dgm:spPr/>
    </dgm:pt>
    <dgm:pt modelId="{086B4EAC-E9C4-474B-889C-24F29CE0AB0A}" type="pres">
      <dgm:prSet presAssocID="{E00EA2E0-0E38-4F1F-B709-AC86930F96A9}" presName="arrow1" presStyleLbl="fgShp" presStyleIdx="0" presStyleCnt="1" custLinFactNeighborX="-12089" custLinFactNeighborY="-4481"/>
      <dgm:spPr/>
    </dgm:pt>
    <dgm:pt modelId="{CE3C07C7-2777-4B5E-9804-2E547E0578A5}" type="pres">
      <dgm:prSet presAssocID="{E00EA2E0-0E38-4F1F-B709-AC86930F96A9}" presName="rectangle" presStyleLbl="revTx" presStyleIdx="0" presStyleCnt="1" custScaleY="12449" custLinFactNeighborX="-2459" custLinFactNeighborY="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65571-B956-41B9-A334-283C4E106036}" type="pres">
      <dgm:prSet presAssocID="{528A55E9-9CE0-458E-ACE1-C5F3E5EF881D}" presName="item1" presStyleLbl="node1" presStyleIdx="0" presStyleCnt="3" custLinFactNeighborX="-18732" custLinFactNeighborY="-21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124BC-3449-48B0-BD9D-EFF11C8165B8}" type="pres">
      <dgm:prSet presAssocID="{2F35680C-34FD-4037-A74E-C9DDA6D8243B}" presName="item2" presStyleLbl="node1" presStyleIdx="1" presStyleCnt="3" custScaleX="123316" custScaleY="111657" custLinFactNeighborX="-5464" custLinFactNeighborY="-16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CA408-B55A-4BE1-8EA2-DC1DA0F78035}" type="pres">
      <dgm:prSet presAssocID="{FB8BF572-B8D8-4792-84A1-A7B6E7BFB1FE}" presName="item3" presStyleLbl="node1" presStyleIdx="2" presStyleCnt="3" custScaleX="115956" custScaleY="1078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6BCFB-6BC9-46ED-83D9-D861270B31EF}" type="pres">
      <dgm:prSet presAssocID="{E00EA2E0-0E38-4F1F-B709-AC86930F96A9}" presName="funnel" presStyleLbl="trAlignAcc1" presStyleIdx="0" presStyleCnt="1" custAng="10800000" custFlipVert="1" custScaleY="107606" custLinFactNeighborX="-2459" custLinFactNeighborY="-1333"/>
      <dgm:spPr/>
    </dgm:pt>
  </dgm:ptLst>
  <dgm:cxnLst>
    <dgm:cxn modelId="{402467D8-75EB-426B-B1C8-49225894C6C1}" srcId="{E00EA2E0-0E38-4F1F-B709-AC86930F96A9}" destId="{AA74D092-A1FB-4933-8C88-3BF7840B8726}" srcOrd="0" destOrd="0" parTransId="{16FBCD90-66EE-4551-BCC9-E3FE96EF3194}" sibTransId="{BB2127A7-2C5F-407D-9523-174B9F3DB7EA}"/>
    <dgm:cxn modelId="{190DC6CE-0A36-4964-97D8-13CF06BF5D22}" srcId="{E00EA2E0-0E38-4F1F-B709-AC86930F96A9}" destId="{528A55E9-9CE0-458E-ACE1-C5F3E5EF881D}" srcOrd="1" destOrd="0" parTransId="{6475D71D-7DAC-4FEF-ADEE-968B79993C93}" sibTransId="{D0F7E300-172E-4AD0-A4EA-041B84768A58}"/>
    <dgm:cxn modelId="{8FDC76A2-15DC-4792-BCFE-55C57814A7A7}" type="presOf" srcId="{AA74D092-A1FB-4933-8C88-3BF7840B8726}" destId="{19CCA408-B55A-4BE1-8EA2-DC1DA0F78035}" srcOrd="0" destOrd="0" presId="urn:microsoft.com/office/officeart/2005/8/layout/funnel1"/>
    <dgm:cxn modelId="{37A7ED9B-13FF-4A25-8887-4AEB150043CB}" type="presOf" srcId="{FB8BF572-B8D8-4792-84A1-A7B6E7BFB1FE}" destId="{CE3C07C7-2777-4B5E-9804-2E547E0578A5}" srcOrd="0" destOrd="0" presId="urn:microsoft.com/office/officeart/2005/8/layout/funnel1"/>
    <dgm:cxn modelId="{08A8F804-E289-46AE-B0AB-4BD5524A0C98}" type="presOf" srcId="{2F35680C-34FD-4037-A74E-C9DDA6D8243B}" destId="{30665571-B956-41B9-A334-283C4E106036}" srcOrd="0" destOrd="0" presId="urn:microsoft.com/office/officeart/2005/8/layout/funnel1"/>
    <dgm:cxn modelId="{55472CAB-3E4E-4A99-AB04-DE364057B5D8}" srcId="{E00EA2E0-0E38-4F1F-B709-AC86930F96A9}" destId="{2F35680C-34FD-4037-A74E-C9DDA6D8243B}" srcOrd="2" destOrd="0" parTransId="{0F6E0CB0-BF1E-403E-814F-85675E7039C4}" sibTransId="{697F829B-DCFC-4897-B950-C32ACD1C0355}"/>
    <dgm:cxn modelId="{985CDB9B-04B2-4F7D-A523-AAC6F3AF07A1}" type="presOf" srcId="{528A55E9-9CE0-458E-ACE1-C5F3E5EF881D}" destId="{1C5124BC-3449-48B0-BD9D-EFF11C8165B8}" srcOrd="0" destOrd="0" presId="urn:microsoft.com/office/officeart/2005/8/layout/funnel1"/>
    <dgm:cxn modelId="{4D68E821-C317-422A-8455-9FE209157701}" srcId="{E00EA2E0-0E38-4F1F-B709-AC86930F96A9}" destId="{FB8BF572-B8D8-4792-84A1-A7B6E7BFB1FE}" srcOrd="3" destOrd="0" parTransId="{DB295AE2-9389-4B0A-B391-0B275CEDB0C8}" sibTransId="{15A88B1A-C3D8-4CB1-8F62-C80AB0558791}"/>
    <dgm:cxn modelId="{05810641-405A-484F-A151-326E0ECA491A}" type="presOf" srcId="{E00EA2E0-0E38-4F1F-B709-AC86930F96A9}" destId="{CF487A26-6733-4A3B-A269-1C03AA387401}" srcOrd="0" destOrd="0" presId="urn:microsoft.com/office/officeart/2005/8/layout/funnel1"/>
    <dgm:cxn modelId="{34F4668B-66F9-45F2-AB56-E687AEC97AD2}" type="presParOf" srcId="{CF487A26-6733-4A3B-A269-1C03AA387401}" destId="{89DD3557-7F9E-4D92-90FB-E9E88D245B2D}" srcOrd="0" destOrd="0" presId="urn:microsoft.com/office/officeart/2005/8/layout/funnel1"/>
    <dgm:cxn modelId="{8D198349-B04F-4BAB-8845-146FA048950D}" type="presParOf" srcId="{CF487A26-6733-4A3B-A269-1C03AA387401}" destId="{086B4EAC-E9C4-474B-889C-24F29CE0AB0A}" srcOrd="1" destOrd="0" presId="urn:microsoft.com/office/officeart/2005/8/layout/funnel1"/>
    <dgm:cxn modelId="{6BE1FCE6-15A8-44B7-B315-90B1EE9F4274}" type="presParOf" srcId="{CF487A26-6733-4A3B-A269-1C03AA387401}" destId="{CE3C07C7-2777-4B5E-9804-2E547E0578A5}" srcOrd="2" destOrd="0" presId="urn:microsoft.com/office/officeart/2005/8/layout/funnel1"/>
    <dgm:cxn modelId="{7921E67D-9CD3-44FA-B887-6F677346FE1A}" type="presParOf" srcId="{CF487A26-6733-4A3B-A269-1C03AA387401}" destId="{30665571-B956-41B9-A334-283C4E106036}" srcOrd="3" destOrd="0" presId="urn:microsoft.com/office/officeart/2005/8/layout/funnel1"/>
    <dgm:cxn modelId="{0543DCA9-41AA-4C59-A3EC-2D0E578A6887}" type="presParOf" srcId="{CF487A26-6733-4A3B-A269-1C03AA387401}" destId="{1C5124BC-3449-48B0-BD9D-EFF11C8165B8}" srcOrd="4" destOrd="0" presId="urn:microsoft.com/office/officeart/2005/8/layout/funnel1"/>
    <dgm:cxn modelId="{7F344C30-2428-40AD-981C-90A12C7E2D94}" type="presParOf" srcId="{CF487A26-6733-4A3B-A269-1C03AA387401}" destId="{19CCA408-B55A-4BE1-8EA2-DC1DA0F78035}" srcOrd="5" destOrd="0" presId="urn:microsoft.com/office/officeart/2005/8/layout/funnel1"/>
    <dgm:cxn modelId="{EF2CB236-A28B-4167-AAE3-3CBC3B9A2EDF}" type="presParOf" srcId="{CF487A26-6733-4A3B-A269-1C03AA387401}" destId="{FAC6BCFB-6BC9-46ED-83D9-D861270B31EF}" srcOrd="6" destOrd="0" presId="urn:microsoft.com/office/officeart/2005/8/layout/funne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26D4-2B6A-43E4-A7F5-D0B70A4B0FCE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2379-7460-4FCF-AE5A-3C69F76466F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F9F7F-8039-4D2B-87CC-4395379D2825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E1F2D-7D0A-4020-8012-E0A2A4358A2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DE75E-FD53-42A0-838F-0170DF1E0C0D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7BD4-70CF-482C-AC9E-09F503F9541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D953-7757-4D1D-82BB-6151367113DA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6267C-8998-4347-8F5B-3B7DCDB8129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DB79F-D251-4C4D-AE2F-70629E9BCDB8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EC4D9-E443-4755-98ED-3C7459D15A4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7CF4-11C5-4581-92BB-6619AE23BC56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E231-157A-48BD-88C5-DD28453912F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3595E-F2E7-419A-A0D1-7992222BBAD8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07A9-9B30-49A6-AE86-FB5B3D90A1A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91B5-1676-4770-97AC-16679F040D8C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BB837-6EBB-42E7-A20F-52FB32840D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8575-61BF-4AB5-AD6B-409B286185DE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0DA2-0CE7-479B-B1DA-0CECFD1541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A77A5-BD21-4115-B870-559A50EAA1D9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322F-3717-4AB5-901A-29910E3F875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C500-8B15-4706-AD7C-9780A88F5E81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AA7A-C78D-4694-B9E1-7B02FB3C048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41535F-5D99-4654-88FC-A742D5826FB1}" type="datetimeFigureOut">
              <a:rPr lang="en-US"/>
              <a:pPr>
                <a:defRPr/>
              </a:pPr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2A3ED8-57A6-4443-AD4D-3296D07D588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GB" smtClean="0"/>
              <a:t>The Reflection Dynamic</a:t>
            </a:r>
            <a:endParaRPr lang="en-US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143000" y="1066800"/>
          <a:ext cx="6781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590800" y="990600"/>
            <a:ext cx="3733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Reflection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sp>
        <p:nvSpPr>
          <p:cNvPr id="8" name="Striped Right Arrow 7"/>
          <p:cNvSpPr/>
          <p:nvPr/>
        </p:nvSpPr>
        <p:spPr>
          <a:xfrm>
            <a:off x="5867400" y="4114800"/>
            <a:ext cx="838200" cy="609600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iped Right Arrow 8"/>
          <p:cNvSpPr/>
          <p:nvPr/>
        </p:nvSpPr>
        <p:spPr>
          <a:xfrm>
            <a:off x="5867400" y="5029200"/>
            <a:ext cx="838200" cy="609600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iped Right Arrow 9"/>
          <p:cNvSpPr/>
          <p:nvPr/>
        </p:nvSpPr>
        <p:spPr>
          <a:xfrm>
            <a:off x="5867400" y="5943600"/>
            <a:ext cx="838200" cy="609600"/>
          </a:xfrm>
          <a:prstGeom prst="strip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685800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What change is needed?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6781800" y="5029200"/>
            <a:ext cx="2603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How will the </a:t>
            </a:r>
          </a:p>
          <a:p>
            <a:r>
              <a:rPr lang="en-GB" b="1">
                <a:latin typeface="Calibri" pitchFamily="34" charset="0"/>
              </a:rPr>
              <a:t>change be achieved?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6781800" y="6019800"/>
            <a:ext cx="2530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Reflect on the </a:t>
            </a:r>
          </a:p>
          <a:p>
            <a:r>
              <a:rPr lang="en-GB" b="1">
                <a:latin typeface="Calibri" pitchFamily="34" charset="0"/>
              </a:rPr>
              <a:t>success of any change.</a:t>
            </a:r>
            <a:endParaRPr lang="en-US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The Reflection Dynamic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Reflective Dynamic</dc:title>
  <dc:creator/>
  <cp:lastModifiedBy>ifla</cp:lastModifiedBy>
  <cp:revision>4</cp:revision>
  <dcterms:created xsi:type="dcterms:W3CDTF">2006-08-16T00:00:00Z</dcterms:created>
  <dcterms:modified xsi:type="dcterms:W3CDTF">2009-08-18T10:08:17Z</dcterms:modified>
</cp:coreProperties>
</file>