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9"/>
  </p:notesMasterIdLst>
  <p:sldIdLst>
    <p:sldId id="1148" r:id="rId5"/>
    <p:sldId id="1138" r:id="rId6"/>
    <p:sldId id="1176" r:id="rId7"/>
    <p:sldId id="1187" r:id="rId8"/>
    <p:sldId id="1188" r:id="rId9"/>
    <p:sldId id="1190" r:id="rId10"/>
    <p:sldId id="1192" r:id="rId11"/>
    <p:sldId id="1151" r:id="rId12"/>
    <p:sldId id="1189" r:id="rId13"/>
    <p:sldId id="1160" r:id="rId14"/>
    <p:sldId id="1191" r:id="rId15"/>
    <p:sldId id="1152" r:id="rId16"/>
    <p:sldId id="1183" r:id="rId17"/>
    <p:sldId id="1184" r:id="rId18"/>
    <p:sldId id="1167" r:id="rId19"/>
    <p:sldId id="1171" r:id="rId20"/>
    <p:sldId id="1173" r:id="rId21"/>
    <p:sldId id="1174" r:id="rId22"/>
    <p:sldId id="1175" r:id="rId23"/>
    <p:sldId id="1168" r:id="rId24"/>
    <p:sldId id="1185" r:id="rId25"/>
    <p:sldId id="1186" r:id="rId26"/>
    <p:sldId id="1127" r:id="rId27"/>
    <p:sldId id="1126" r:id="rId2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iadna Matas Casadevall" initials="AMC" lastIdx="6" clrIdx="0"/>
  <p:cmAuthor id="2" name="Despina Gerasimidou" initials="DG" lastIdx="2" clrIdx="1"/>
  <p:cmAuthor id="3" name="Violeta Bertolini" initials="VB" lastIdx="1" clrIdx="2"/>
  <p:cmAuthor id="4" name="Violeta Bertolini" initials="VB [2]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CED6"/>
    <a:srgbClr val="EFFCFF"/>
    <a:srgbClr val="97CAD3"/>
    <a:srgbClr val="4EAAB6"/>
    <a:srgbClr val="E15436"/>
    <a:srgbClr val="96CCD4"/>
    <a:srgbClr val="0A5A30"/>
    <a:srgbClr val="00A2B0"/>
    <a:srgbClr val="F1B300"/>
    <a:srgbClr val="008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6403" autoAdjust="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EB47D4-1F98-4C26-B642-128104FED8C9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6EF36F-2225-4229-9CD9-D8643B9B23DF}">
      <dgm:prSet phldrT="[Text]" custT="1"/>
      <dgm:spPr/>
      <dgm:t>
        <a:bodyPr/>
        <a:lstStyle/>
        <a:p>
          <a:r>
            <a:rPr lang="en-GB" sz="1200" b="1" dirty="0">
              <a:latin typeface="Univers" panose="020B0503020202020204" pitchFamily="34" charset="0"/>
            </a:rPr>
            <a:t>24 May, 12pm CEST</a:t>
          </a:r>
          <a:r>
            <a:rPr lang="en-GB" sz="1200" dirty="0">
              <a:latin typeface="Univers" panose="020B0503020202020204" pitchFamily="34" charset="0"/>
            </a:rPr>
            <a:t>: Closing of Elections for President-elect, Treasurer, Governing Board members-at-large, Regional Council Chair, Regional Division Committee members, Section Standing Committee members </a:t>
          </a:r>
        </a:p>
      </dgm:t>
    </dgm:pt>
    <dgm:pt modelId="{30A1D91E-41EC-4133-8DAC-1AAD97C3063A}" type="parTrans" cxnId="{B5D24EC1-D271-4C93-ABE4-C91F1CE1928A}">
      <dgm:prSet/>
      <dgm:spPr/>
      <dgm:t>
        <a:bodyPr/>
        <a:lstStyle/>
        <a:p>
          <a:endParaRPr lang="en-GB" sz="1200">
            <a:latin typeface="Univers" panose="020B0503020202020204" pitchFamily="34" charset="0"/>
          </a:endParaRPr>
        </a:p>
      </dgm:t>
    </dgm:pt>
    <dgm:pt modelId="{7D36EA7D-9CD0-48F0-BB6B-D4C1921C9491}" type="sibTrans" cxnId="{B5D24EC1-D271-4C93-ABE4-C91F1CE1928A}">
      <dgm:prSet custT="1"/>
      <dgm:spPr/>
      <dgm:t>
        <a:bodyPr/>
        <a:lstStyle/>
        <a:p>
          <a:endParaRPr lang="en-GB" sz="1200">
            <a:latin typeface="Univers" panose="020B0503020202020204" pitchFamily="34" charset="0"/>
          </a:endParaRPr>
        </a:p>
      </dgm:t>
    </dgm:pt>
    <dgm:pt modelId="{804EBC67-4724-4285-968A-B2C36D17B2AA}">
      <dgm:prSet phldrT="[Text]" custT="1"/>
      <dgm:spPr/>
      <dgm:t>
        <a:bodyPr/>
        <a:lstStyle/>
        <a:p>
          <a:r>
            <a:rPr lang="en-GB" sz="1200" b="1" dirty="0">
              <a:latin typeface="Univers" panose="020B0503020202020204" pitchFamily="34" charset="0"/>
            </a:rPr>
            <a:t>31 May, 12pm CEST</a:t>
          </a:r>
          <a:r>
            <a:rPr lang="en-GB" sz="1200" dirty="0">
              <a:latin typeface="Univers" panose="020B0503020202020204" pitchFamily="34" charset="0"/>
            </a:rPr>
            <a:t>: Closing of Elections for Professional Council Chair and Professional Division Committee Chairs </a:t>
          </a:r>
        </a:p>
      </dgm:t>
    </dgm:pt>
    <dgm:pt modelId="{46AC3A44-0494-435A-A743-0DF120B3AB2B}" type="parTrans" cxnId="{DE589AD9-DCC7-40CE-98BA-A23A19A99253}">
      <dgm:prSet/>
      <dgm:spPr/>
      <dgm:t>
        <a:bodyPr/>
        <a:lstStyle/>
        <a:p>
          <a:endParaRPr lang="en-GB" sz="1200">
            <a:latin typeface="Univers" panose="020B0503020202020204" pitchFamily="34" charset="0"/>
          </a:endParaRPr>
        </a:p>
      </dgm:t>
    </dgm:pt>
    <dgm:pt modelId="{38D1E7E6-A77F-47F2-806A-4678737BEF97}" type="sibTrans" cxnId="{DE589AD9-DCC7-40CE-98BA-A23A19A99253}">
      <dgm:prSet custT="1"/>
      <dgm:spPr/>
      <dgm:t>
        <a:bodyPr/>
        <a:lstStyle/>
        <a:p>
          <a:endParaRPr lang="en-GB" sz="1200">
            <a:latin typeface="Univers" panose="020B0503020202020204" pitchFamily="34" charset="0"/>
          </a:endParaRPr>
        </a:p>
      </dgm:t>
    </dgm:pt>
    <dgm:pt modelId="{19C0BABB-8F20-472A-8371-6E2E939F3B56}">
      <dgm:prSet phldrT="[Text]" custT="1"/>
      <dgm:spPr/>
      <dgm:t>
        <a:bodyPr/>
        <a:lstStyle/>
        <a:p>
          <a:r>
            <a:rPr lang="en-GB" sz="1200" b="1" dirty="0">
              <a:latin typeface="Univers" panose="020B0503020202020204" pitchFamily="34" charset="0"/>
            </a:rPr>
            <a:t>26 April</a:t>
          </a:r>
          <a:r>
            <a:rPr lang="en-GB" sz="1200" dirty="0">
              <a:latin typeface="Univers" panose="020B0503020202020204" pitchFamily="34" charset="0"/>
            </a:rPr>
            <a:t>: Announcement of Candidates and Opening of Electronic Voting for President-elect, Treasurer, Governing Board members-at-large, Regional Council Chair, Regional Division Committee members, Section Standing Committee members</a:t>
          </a:r>
        </a:p>
      </dgm:t>
    </dgm:pt>
    <dgm:pt modelId="{EEE1ACBE-2D58-4586-B8F9-31925A37A32F}" type="parTrans" cxnId="{D588850C-1CB8-465D-B679-EF85C8567DED}">
      <dgm:prSet/>
      <dgm:spPr/>
      <dgm:t>
        <a:bodyPr/>
        <a:lstStyle/>
        <a:p>
          <a:endParaRPr lang="en-GB" sz="1200">
            <a:latin typeface="Univers" panose="020B0503020202020204" pitchFamily="34" charset="0"/>
          </a:endParaRPr>
        </a:p>
      </dgm:t>
    </dgm:pt>
    <dgm:pt modelId="{58E4A7AA-F2A1-4800-9322-087CD481F0CF}" type="sibTrans" cxnId="{D588850C-1CB8-465D-B679-EF85C8567DED}">
      <dgm:prSet custT="1"/>
      <dgm:spPr/>
      <dgm:t>
        <a:bodyPr/>
        <a:lstStyle/>
        <a:p>
          <a:endParaRPr lang="en-GB" sz="1200">
            <a:latin typeface="Univers" panose="020B0503020202020204" pitchFamily="34" charset="0"/>
          </a:endParaRPr>
        </a:p>
      </dgm:t>
    </dgm:pt>
    <dgm:pt modelId="{B8E0A8A8-258D-4CDB-9DB6-BD7D82ABBDED}">
      <dgm:prSet phldrT="[Text]" custT="1"/>
      <dgm:spPr/>
      <dgm:t>
        <a:bodyPr/>
        <a:lstStyle/>
        <a:p>
          <a:r>
            <a:rPr lang="en-GB" sz="1200" b="1" dirty="0">
              <a:latin typeface="Univers" panose="020B0503020202020204" pitchFamily="34" charset="0"/>
            </a:rPr>
            <a:t>13 April, 12pm CEST</a:t>
          </a:r>
          <a:r>
            <a:rPr lang="en-GB" sz="1200" dirty="0">
              <a:latin typeface="Univers" panose="020B0503020202020204" pitchFamily="34" charset="0"/>
            </a:rPr>
            <a:t>: Nominations Close:</a:t>
          </a:r>
        </a:p>
      </dgm:t>
    </dgm:pt>
    <dgm:pt modelId="{D63146F2-762D-4F73-8134-C74997AF6CFE}" type="parTrans" cxnId="{7493C92C-08C5-47EE-B394-CB63957B50BB}">
      <dgm:prSet/>
      <dgm:spPr/>
      <dgm:t>
        <a:bodyPr/>
        <a:lstStyle/>
        <a:p>
          <a:endParaRPr lang="en-GB" sz="1200">
            <a:latin typeface="Univers" panose="020B0503020202020204" pitchFamily="34" charset="0"/>
          </a:endParaRPr>
        </a:p>
      </dgm:t>
    </dgm:pt>
    <dgm:pt modelId="{98A1D741-96D7-4C7F-9CFA-1A6556BD168D}" type="sibTrans" cxnId="{7493C92C-08C5-47EE-B394-CB63957B50BB}">
      <dgm:prSet custT="1"/>
      <dgm:spPr/>
      <dgm:t>
        <a:bodyPr/>
        <a:lstStyle/>
        <a:p>
          <a:endParaRPr lang="en-GB" sz="1200">
            <a:latin typeface="Univers" panose="020B0503020202020204" pitchFamily="34" charset="0"/>
          </a:endParaRPr>
        </a:p>
      </dgm:t>
    </dgm:pt>
    <dgm:pt modelId="{3A26A887-CCF9-4D04-8748-0B6456F8062D}">
      <dgm:prSet phldrT="[Text]" custT="1"/>
      <dgm:spPr/>
      <dgm:t>
        <a:bodyPr/>
        <a:lstStyle/>
        <a:p>
          <a:r>
            <a:rPr lang="en-GB" sz="1200" b="1" dirty="0">
              <a:latin typeface="Univers" panose="020B0503020202020204" pitchFamily="34" charset="0"/>
            </a:rPr>
            <a:t>3 May</a:t>
          </a:r>
          <a:r>
            <a:rPr lang="en-GB" sz="1200" dirty="0">
              <a:latin typeface="Univers" panose="020B0503020202020204" pitchFamily="34" charset="0"/>
            </a:rPr>
            <a:t>: Announcement of Candidates and Opening of Electronic Voting for Professional Council Chair and Professional Division Committee Chairs</a:t>
          </a:r>
        </a:p>
      </dgm:t>
    </dgm:pt>
    <dgm:pt modelId="{AAB84F5F-B6AA-42C4-AB7C-D937785C4860}" type="parTrans" cxnId="{8FB50E55-951F-45F4-9137-B2DA595C2D8B}">
      <dgm:prSet/>
      <dgm:spPr/>
      <dgm:t>
        <a:bodyPr/>
        <a:lstStyle/>
        <a:p>
          <a:endParaRPr lang="en-GB" sz="1200">
            <a:latin typeface="Univers" panose="020B0503020202020204" pitchFamily="34" charset="0"/>
          </a:endParaRPr>
        </a:p>
      </dgm:t>
    </dgm:pt>
    <dgm:pt modelId="{9DC41DFC-4657-4B8C-90E9-A1E0BFC641F9}" type="sibTrans" cxnId="{8FB50E55-951F-45F4-9137-B2DA595C2D8B}">
      <dgm:prSet custT="1"/>
      <dgm:spPr/>
      <dgm:t>
        <a:bodyPr/>
        <a:lstStyle/>
        <a:p>
          <a:endParaRPr lang="en-GB" sz="1200">
            <a:latin typeface="Univers" panose="020B0503020202020204" pitchFamily="34" charset="0"/>
          </a:endParaRPr>
        </a:p>
      </dgm:t>
    </dgm:pt>
    <dgm:pt modelId="{803CBCA1-1A17-4FE9-84B8-F1D47DA2A88B}">
      <dgm:prSet phldrT="[Text]" custT="1"/>
      <dgm:spPr/>
      <dgm:t>
        <a:bodyPr/>
        <a:lstStyle/>
        <a:p>
          <a:r>
            <a:rPr lang="en-GB" sz="1200" b="1" dirty="0">
              <a:latin typeface="Univers" panose="020B0503020202020204" pitchFamily="34" charset="0"/>
            </a:rPr>
            <a:t>14 June</a:t>
          </a:r>
          <a:r>
            <a:rPr lang="en-GB" sz="1200" dirty="0">
              <a:latin typeface="Univers" panose="020B0503020202020204" pitchFamily="34" charset="0"/>
            </a:rPr>
            <a:t>: Publication of Results for  Professional Council Chair and Professional Division Committee Chairs </a:t>
          </a:r>
        </a:p>
      </dgm:t>
    </dgm:pt>
    <dgm:pt modelId="{F73A5639-84BA-40B3-A173-0B7E0DB06838}" type="sibTrans" cxnId="{2FB2B4F7-D5CD-4226-A148-4F073E3A4D0C}">
      <dgm:prSet custT="1"/>
      <dgm:spPr/>
      <dgm:t>
        <a:bodyPr/>
        <a:lstStyle/>
        <a:p>
          <a:endParaRPr lang="en-GB" sz="1200">
            <a:latin typeface="Univers" panose="020B0503020202020204" pitchFamily="34" charset="0"/>
          </a:endParaRPr>
        </a:p>
      </dgm:t>
    </dgm:pt>
    <dgm:pt modelId="{B84BA922-55CC-42EC-BBB7-2A7E71A3DBE7}" type="parTrans" cxnId="{2FB2B4F7-D5CD-4226-A148-4F073E3A4D0C}">
      <dgm:prSet/>
      <dgm:spPr/>
      <dgm:t>
        <a:bodyPr/>
        <a:lstStyle/>
        <a:p>
          <a:endParaRPr lang="en-GB" sz="1200">
            <a:latin typeface="Univers" panose="020B0503020202020204" pitchFamily="34" charset="0"/>
          </a:endParaRPr>
        </a:p>
      </dgm:t>
    </dgm:pt>
    <dgm:pt modelId="{2626704E-963D-40F7-83D4-F539DF026527}">
      <dgm:prSet phldrT="[Text]" custT="1"/>
      <dgm:spPr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prstClr val="white"/>
              </a:solidFill>
              <a:latin typeface="Univers" panose="020B0503020202020204" pitchFamily="34" charset="0"/>
              <a:ea typeface="+mn-ea"/>
              <a:cs typeface="+mn-cs"/>
            </a:rPr>
            <a:t>1 June</a:t>
          </a:r>
          <a:r>
            <a:rPr lang="en-GB" sz="1200" kern="1200" dirty="0">
              <a:solidFill>
                <a:prstClr val="white"/>
              </a:solidFill>
              <a:latin typeface="Univers" panose="020B0503020202020204" pitchFamily="34" charset="0"/>
              <a:ea typeface="+mn-ea"/>
              <a:cs typeface="+mn-cs"/>
            </a:rPr>
            <a:t>: Publication of Results for </a:t>
          </a:r>
          <a:r>
            <a:rPr lang="en-GB" sz="1200" kern="1200" dirty="0">
              <a:latin typeface="Univers" panose="020B0503020202020204" pitchFamily="34" charset="0"/>
            </a:rPr>
            <a:t>President-elect, Treasurer, Governing Board members-at-large, Regional Council Chair, Regional Division Committee members, Professional Section Standing Committee members </a:t>
          </a:r>
          <a:r>
            <a:rPr lang="en-GB" sz="1200" kern="1200" dirty="0">
              <a:solidFill>
                <a:prstClr val="white"/>
              </a:solidFill>
              <a:latin typeface="Univers" panose="020B0503020202020204" pitchFamily="34" charset="0"/>
              <a:ea typeface="+mn-ea"/>
              <a:cs typeface="+mn-cs"/>
            </a:rPr>
            <a:t>  </a:t>
          </a:r>
        </a:p>
      </dgm:t>
    </dgm:pt>
    <dgm:pt modelId="{431ED1F6-EDC7-4639-9FAF-E782F4CB9029}" type="sibTrans" cxnId="{B0342F6D-EAD1-4069-8DC5-F7E0A2B5F24A}">
      <dgm:prSet custT="1"/>
      <dgm:spPr/>
      <dgm:t>
        <a:bodyPr/>
        <a:lstStyle/>
        <a:p>
          <a:endParaRPr lang="en-GB" sz="1200">
            <a:latin typeface="Univers" panose="020B0503020202020204" pitchFamily="34" charset="0"/>
          </a:endParaRPr>
        </a:p>
      </dgm:t>
    </dgm:pt>
    <dgm:pt modelId="{026C5237-9670-4AF8-A445-C5B568F2AAA3}" type="parTrans" cxnId="{B0342F6D-EAD1-4069-8DC5-F7E0A2B5F24A}">
      <dgm:prSet/>
      <dgm:spPr/>
      <dgm:t>
        <a:bodyPr/>
        <a:lstStyle/>
        <a:p>
          <a:endParaRPr lang="en-GB" sz="1200">
            <a:latin typeface="Univers" panose="020B0503020202020204" pitchFamily="34" charset="0"/>
          </a:endParaRPr>
        </a:p>
      </dgm:t>
    </dgm:pt>
    <dgm:pt modelId="{B0FE7F3B-EADC-48BD-A6C3-4A3D65C16FEC}">
      <dgm:prSet custT="1"/>
      <dgm:spPr/>
      <dgm:t>
        <a:bodyPr/>
        <a:lstStyle/>
        <a:p>
          <a:r>
            <a:rPr lang="en-GB" sz="1200" b="1" dirty="0">
              <a:latin typeface="Univers" panose="020B0503020202020204" pitchFamily="34" charset="0"/>
            </a:rPr>
            <a:t>June – August</a:t>
          </a:r>
          <a:r>
            <a:rPr lang="en-GB" sz="1200" dirty="0">
              <a:latin typeface="Univers" panose="020B0503020202020204" pitchFamily="34" charset="0"/>
            </a:rPr>
            <a:t>: Nominations and publication of candidacies for elections held within Committees</a:t>
          </a:r>
        </a:p>
      </dgm:t>
    </dgm:pt>
    <dgm:pt modelId="{379AE2E9-8090-4537-A2B3-1831C685BFDD}" type="parTrans" cxnId="{B2ED333D-932A-4902-817B-DD9D71C643A1}">
      <dgm:prSet/>
      <dgm:spPr/>
      <dgm:t>
        <a:bodyPr/>
        <a:lstStyle/>
        <a:p>
          <a:endParaRPr lang="en-GB" sz="1600">
            <a:latin typeface="Univers" panose="020B0503020202020204" pitchFamily="34" charset="0"/>
          </a:endParaRPr>
        </a:p>
      </dgm:t>
    </dgm:pt>
    <dgm:pt modelId="{BAB2F633-AA05-4551-A036-95775434828A}" type="sibTrans" cxnId="{B2ED333D-932A-4902-817B-DD9D71C643A1}">
      <dgm:prSet/>
      <dgm:spPr/>
      <dgm:t>
        <a:bodyPr/>
        <a:lstStyle/>
        <a:p>
          <a:endParaRPr lang="en-GB" sz="1600">
            <a:latin typeface="Univers" panose="020B0503020202020204" pitchFamily="34" charset="0"/>
          </a:endParaRPr>
        </a:p>
      </dgm:t>
    </dgm:pt>
    <dgm:pt modelId="{5273F2EF-5D91-4E88-B60E-987A6EDB5612}">
      <dgm:prSet/>
      <dgm:spPr/>
      <dgm:t>
        <a:bodyPr/>
        <a:lstStyle/>
        <a:p>
          <a:r>
            <a:rPr lang="en-GB" b="1" dirty="0"/>
            <a:t>Day following the IFLA General Assembly in August 2021</a:t>
          </a:r>
          <a:r>
            <a:rPr lang="en-GB" dirty="0"/>
            <a:t>: New Committees  take office</a:t>
          </a:r>
        </a:p>
      </dgm:t>
    </dgm:pt>
    <dgm:pt modelId="{FC1F93C8-EB8C-48B6-B807-7841BFCA1108}" type="parTrans" cxnId="{9718F1A8-3B7A-4F36-8B55-CDF3C53C2B8B}">
      <dgm:prSet/>
      <dgm:spPr/>
      <dgm:t>
        <a:bodyPr/>
        <a:lstStyle/>
        <a:p>
          <a:endParaRPr lang="en-GB"/>
        </a:p>
      </dgm:t>
    </dgm:pt>
    <dgm:pt modelId="{8F5DE7FB-DBFF-42FD-BDF8-5C9006F5EF8B}" type="sibTrans" cxnId="{9718F1A8-3B7A-4F36-8B55-CDF3C53C2B8B}">
      <dgm:prSet/>
      <dgm:spPr/>
      <dgm:t>
        <a:bodyPr/>
        <a:lstStyle/>
        <a:p>
          <a:endParaRPr lang="en-GB"/>
        </a:p>
      </dgm:t>
    </dgm:pt>
    <dgm:pt modelId="{4D659600-DB1F-45C1-B7AB-B251BEF852BD}" type="pres">
      <dgm:prSet presAssocID="{CDEB47D4-1F98-4C26-B642-128104FED8C9}" presName="linearFlow" presStyleCnt="0">
        <dgm:presLayoutVars>
          <dgm:resizeHandles val="exact"/>
        </dgm:presLayoutVars>
      </dgm:prSet>
      <dgm:spPr/>
    </dgm:pt>
    <dgm:pt modelId="{32D512CD-0860-41B1-9961-FF512CE3C0A7}" type="pres">
      <dgm:prSet presAssocID="{B8E0A8A8-258D-4CDB-9DB6-BD7D82ABBDED}" presName="node" presStyleLbl="node1" presStyleIdx="0" presStyleCnt="9" custScaleX="445614">
        <dgm:presLayoutVars>
          <dgm:bulletEnabled val="1"/>
        </dgm:presLayoutVars>
      </dgm:prSet>
      <dgm:spPr/>
    </dgm:pt>
    <dgm:pt modelId="{AAF65E10-A128-4D26-A6EF-2B2E78C1CD20}" type="pres">
      <dgm:prSet presAssocID="{98A1D741-96D7-4C7F-9CFA-1A6556BD168D}" presName="sibTrans" presStyleLbl="sibTrans2D1" presStyleIdx="0" presStyleCnt="8"/>
      <dgm:spPr/>
    </dgm:pt>
    <dgm:pt modelId="{377B7434-5358-4B8B-9076-94290841B98B}" type="pres">
      <dgm:prSet presAssocID="{98A1D741-96D7-4C7F-9CFA-1A6556BD168D}" presName="connectorText" presStyleLbl="sibTrans2D1" presStyleIdx="0" presStyleCnt="8"/>
      <dgm:spPr/>
    </dgm:pt>
    <dgm:pt modelId="{1376164D-F8AA-4959-A7FB-D0E083B85215}" type="pres">
      <dgm:prSet presAssocID="{19C0BABB-8F20-472A-8371-6E2E939F3B56}" presName="node" presStyleLbl="node1" presStyleIdx="1" presStyleCnt="9" custScaleX="445144" custScaleY="112445" custLinFactNeighborX="235" custLinFactNeighborY="8668">
        <dgm:presLayoutVars>
          <dgm:bulletEnabled val="1"/>
        </dgm:presLayoutVars>
      </dgm:prSet>
      <dgm:spPr/>
    </dgm:pt>
    <dgm:pt modelId="{44E3330C-7534-41EE-822D-3C4CC50F6770}" type="pres">
      <dgm:prSet presAssocID="{58E4A7AA-F2A1-4800-9322-087CD481F0CF}" presName="sibTrans" presStyleLbl="sibTrans2D1" presStyleIdx="1" presStyleCnt="8"/>
      <dgm:spPr/>
    </dgm:pt>
    <dgm:pt modelId="{EFF6C17E-9629-45AE-9142-2013F8F9C2C7}" type="pres">
      <dgm:prSet presAssocID="{58E4A7AA-F2A1-4800-9322-087CD481F0CF}" presName="connectorText" presStyleLbl="sibTrans2D1" presStyleIdx="1" presStyleCnt="8"/>
      <dgm:spPr/>
    </dgm:pt>
    <dgm:pt modelId="{F1F14204-DCBA-4272-8430-221E349BCB62}" type="pres">
      <dgm:prSet presAssocID="{3A26A887-CCF9-4D04-8748-0B6456F8062D}" presName="node" presStyleLbl="node1" presStyleIdx="2" presStyleCnt="9" custScaleX="445614">
        <dgm:presLayoutVars>
          <dgm:bulletEnabled val="1"/>
        </dgm:presLayoutVars>
      </dgm:prSet>
      <dgm:spPr/>
    </dgm:pt>
    <dgm:pt modelId="{D7CAE3D8-941F-4636-949E-272102AB8292}" type="pres">
      <dgm:prSet presAssocID="{9DC41DFC-4657-4B8C-90E9-A1E0BFC641F9}" presName="sibTrans" presStyleLbl="sibTrans2D1" presStyleIdx="2" presStyleCnt="8"/>
      <dgm:spPr/>
    </dgm:pt>
    <dgm:pt modelId="{7FD933DD-5458-4C5C-B687-3F200A4BBF71}" type="pres">
      <dgm:prSet presAssocID="{9DC41DFC-4657-4B8C-90E9-A1E0BFC641F9}" presName="connectorText" presStyleLbl="sibTrans2D1" presStyleIdx="2" presStyleCnt="8"/>
      <dgm:spPr/>
    </dgm:pt>
    <dgm:pt modelId="{6172847F-3EA7-4D38-B372-AD0AEA47E437}" type="pres">
      <dgm:prSet presAssocID="{6E6EF36F-2225-4229-9CD9-D8643B9B23DF}" presName="node" presStyleLbl="node1" presStyleIdx="3" presStyleCnt="9" custScaleX="446419">
        <dgm:presLayoutVars>
          <dgm:bulletEnabled val="1"/>
        </dgm:presLayoutVars>
      </dgm:prSet>
      <dgm:spPr/>
    </dgm:pt>
    <dgm:pt modelId="{42904B6B-C1A0-4F76-B9E3-F8BBC933C79D}" type="pres">
      <dgm:prSet presAssocID="{7D36EA7D-9CD0-48F0-BB6B-D4C1921C9491}" presName="sibTrans" presStyleLbl="sibTrans2D1" presStyleIdx="3" presStyleCnt="8"/>
      <dgm:spPr/>
    </dgm:pt>
    <dgm:pt modelId="{47DB7636-6E6D-4F13-92B6-E8D298688F44}" type="pres">
      <dgm:prSet presAssocID="{7D36EA7D-9CD0-48F0-BB6B-D4C1921C9491}" presName="connectorText" presStyleLbl="sibTrans2D1" presStyleIdx="3" presStyleCnt="8"/>
      <dgm:spPr/>
    </dgm:pt>
    <dgm:pt modelId="{34CE6118-F86F-4F4B-BBCE-317E0DA4F70B}" type="pres">
      <dgm:prSet presAssocID="{804EBC67-4724-4285-968A-B2C36D17B2AA}" presName="node" presStyleLbl="node1" presStyleIdx="4" presStyleCnt="9" custScaleX="446419">
        <dgm:presLayoutVars>
          <dgm:bulletEnabled val="1"/>
        </dgm:presLayoutVars>
      </dgm:prSet>
      <dgm:spPr/>
    </dgm:pt>
    <dgm:pt modelId="{9AA1ACB0-DE24-477C-9B5A-66CE42106708}" type="pres">
      <dgm:prSet presAssocID="{38D1E7E6-A77F-47F2-806A-4678737BEF97}" presName="sibTrans" presStyleLbl="sibTrans2D1" presStyleIdx="4" presStyleCnt="8"/>
      <dgm:spPr/>
    </dgm:pt>
    <dgm:pt modelId="{0831B182-6271-4175-9E54-42C56FAA0B85}" type="pres">
      <dgm:prSet presAssocID="{38D1E7E6-A77F-47F2-806A-4678737BEF97}" presName="connectorText" presStyleLbl="sibTrans2D1" presStyleIdx="4" presStyleCnt="8"/>
      <dgm:spPr/>
    </dgm:pt>
    <dgm:pt modelId="{32082D64-10AD-4A0D-BBCC-CF0E9E0BB450}" type="pres">
      <dgm:prSet presAssocID="{2626704E-963D-40F7-83D4-F539DF026527}" presName="node" presStyleLbl="node1" presStyleIdx="5" presStyleCnt="9" custScaleX="446419" custLinFactNeighborX="-3338" custLinFactNeighborY="-13795">
        <dgm:presLayoutVars>
          <dgm:bulletEnabled val="1"/>
        </dgm:presLayoutVars>
      </dgm:prSet>
      <dgm:spPr>
        <a:xfrm>
          <a:off x="-1192081" y="3843741"/>
          <a:ext cx="10272569" cy="853353"/>
        </a:xfrm>
        <a:prstGeom prst="roundRect">
          <a:avLst>
            <a:gd name="adj" fmla="val 10000"/>
          </a:avLst>
        </a:prstGeom>
      </dgm:spPr>
    </dgm:pt>
    <dgm:pt modelId="{57279733-E017-4B13-9808-DD6F2A8BF803}" type="pres">
      <dgm:prSet presAssocID="{431ED1F6-EDC7-4639-9FAF-E782F4CB9029}" presName="sibTrans" presStyleLbl="sibTrans2D1" presStyleIdx="5" presStyleCnt="8"/>
      <dgm:spPr/>
    </dgm:pt>
    <dgm:pt modelId="{F2193D11-4652-480E-B957-DB953EAE8752}" type="pres">
      <dgm:prSet presAssocID="{431ED1F6-EDC7-4639-9FAF-E782F4CB9029}" presName="connectorText" presStyleLbl="sibTrans2D1" presStyleIdx="5" presStyleCnt="8"/>
      <dgm:spPr/>
    </dgm:pt>
    <dgm:pt modelId="{F2E1B340-0E9E-4572-A0EA-C317F8F286CD}" type="pres">
      <dgm:prSet presAssocID="{803CBCA1-1A17-4FE9-84B8-F1D47DA2A88B}" presName="node" presStyleLbl="node1" presStyleIdx="6" presStyleCnt="9" custScaleX="446419">
        <dgm:presLayoutVars>
          <dgm:bulletEnabled val="1"/>
        </dgm:presLayoutVars>
      </dgm:prSet>
      <dgm:spPr/>
    </dgm:pt>
    <dgm:pt modelId="{8295E549-0F19-410D-9E9F-F7D5326A9E85}" type="pres">
      <dgm:prSet presAssocID="{F73A5639-84BA-40B3-A173-0B7E0DB06838}" presName="sibTrans" presStyleLbl="sibTrans2D1" presStyleIdx="6" presStyleCnt="8"/>
      <dgm:spPr/>
    </dgm:pt>
    <dgm:pt modelId="{DD60BE8D-0857-4EE7-A13A-871A700AD935}" type="pres">
      <dgm:prSet presAssocID="{F73A5639-84BA-40B3-A173-0B7E0DB06838}" presName="connectorText" presStyleLbl="sibTrans2D1" presStyleIdx="6" presStyleCnt="8"/>
      <dgm:spPr/>
    </dgm:pt>
    <dgm:pt modelId="{FA0C8FAD-AEFD-485F-97D1-0B3FD227804E}" type="pres">
      <dgm:prSet presAssocID="{B0FE7F3B-EADC-48BD-A6C3-4A3D65C16FEC}" presName="node" presStyleLbl="node1" presStyleIdx="7" presStyleCnt="9" custScaleX="446419">
        <dgm:presLayoutVars>
          <dgm:bulletEnabled val="1"/>
        </dgm:presLayoutVars>
      </dgm:prSet>
      <dgm:spPr/>
    </dgm:pt>
    <dgm:pt modelId="{B1FC999D-3EEE-40F4-8CC5-D421F5CDCBAB}" type="pres">
      <dgm:prSet presAssocID="{BAB2F633-AA05-4551-A036-95775434828A}" presName="sibTrans" presStyleLbl="sibTrans2D1" presStyleIdx="7" presStyleCnt="8"/>
      <dgm:spPr/>
    </dgm:pt>
    <dgm:pt modelId="{693A358D-DEF7-4F84-A8DC-B8BD288D7A54}" type="pres">
      <dgm:prSet presAssocID="{BAB2F633-AA05-4551-A036-95775434828A}" presName="connectorText" presStyleLbl="sibTrans2D1" presStyleIdx="7" presStyleCnt="8"/>
      <dgm:spPr/>
    </dgm:pt>
    <dgm:pt modelId="{B13075DA-D012-48A9-A133-F5FFC3E305C3}" type="pres">
      <dgm:prSet presAssocID="{5273F2EF-5D91-4E88-B60E-987A6EDB5612}" presName="node" presStyleLbl="node1" presStyleIdx="8" presStyleCnt="9" custScaleX="445614">
        <dgm:presLayoutVars>
          <dgm:bulletEnabled val="1"/>
        </dgm:presLayoutVars>
      </dgm:prSet>
      <dgm:spPr/>
    </dgm:pt>
  </dgm:ptLst>
  <dgm:cxnLst>
    <dgm:cxn modelId="{E1195301-B5CC-4D93-8412-A135947626DE}" type="presOf" srcId="{6E6EF36F-2225-4229-9CD9-D8643B9B23DF}" destId="{6172847F-3EA7-4D38-B372-AD0AEA47E437}" srcOrd="0" destOrd="0" presId="urn:microsoft.com/office/officeart/2005/8/layout/process2"/>
    <dgm:cxn modelId="{9D79DE05-2B25-4358-9482-2C75F0A16536}" type="presOf" srcId="{38D1E7E6-A77F-47F2-806A-4678737BEF97}" destId="{9AA1ACB0-DE24-477C-9B5A-66CE42106708}" srcOrd="0" destOrd="0" presId="urn:microsoft.com/office/officeart/2005/8/layout/process2"/>
    <dgm:cxn modelId="{D588850C-1CB8-465D-B679-EF85C8567DED}" srcId="{CDEB47D4-1F98-4C26-B642-128104FED8C9}" destId="{19C0BABB-8F20-472A-8371-6E2E939F3B56}" srcOrd="1" destOrd="0" parTransId="{EEE1ACBE-2D58-4586-B8F9-31925A37A32F}" sibTransId="{58E4A7AA-F2A1-4800-9322-087CD481F0CF}"/>
    <dgm:cxn modelId="{245CDB11-9FDF-42AD-A413-C00FCD4DB186}" type="presOf" srcId="{98A1D741-96D7-4C7F-9CFA-1A6556BD168D}" destId="{AAF65E10-A128-4D26-A6EF-2B2E78C1CD20}" srcOrd="0" destOrd="0" presId="urn:microsoft.com/office/officeart/2005/8/layout/process2"/>
    <dgm:cxn modelId="{E672B516-0DED-45EA-94F5-A7F06E7E5E4E}" type="presOf" srcId="{3A26A887-CCF9-4D04-8748-0B6456F8062D}" destId="{F1F14204-DCBA-4272-8430-221E349BCB62}" srcOrd="0" destOrd="0" presId="urn:microsoft.com/office/officeart/2005/8/layout/process2"/>
    <dgm:cxn modelId="{7493C92C-08C5-47EE-B394-CB63957B50BB}" srcId="{CDEB47D4-1F98-4C26-B642-128104FED8C9}" destId="{B8E0A8A8-258D-4CDB-9DB6-BD7D82ABBDED}" srcOrd="0" destOrd="0" parTransId="{D63146F2-762D-4F73-8134-C74997AF6CFE}" sibTransId="{98A1D741-96D7-4C7F-9CFA-1A6556BD168D}"/>
    <dgm:cxn modelId="{29E0CB2F-F50A-4CA3-A5AD-8EEABBF0D68F}" type="presOf" srcId="{7D36EA7D-9CD0-48F0-BB6B-D4C1921C9491}" destId="{47DB7636-6E6D-4F13-92B6-E8D298688F44}" srcOrd="1" destOrd="0" presId="urn:microsoft.com/office/officeart/2005/8/layout/process2"/>
    <dgm:cxn modelId="{B2ED333D-932A-4902-817B-DD9D71C643A1}" srcId="{CDEB47D4-1F98-4C26-B642-128104FED8C9}" destId="{B0FE7F3B-EADC-48BD-A6C3-4A3D65C16FEC}" srcOrd="7" destOrd="0" parTransId="{379AE2E9-8090-4537-A2B3-1831C685BFDD}" sibTransId="{BAB2F633-AA05-4551-A036-95775434828A}"/>
    <dgm:cxn modelId="{35A59F4A-C72C-48E3-A424-36A065593753}" type="presOf" srcId="{BAB2F633-AA05-4551-A036-95775434828A}" destId="{693A358D-DEF7-4F84-A8DC-B8BD288D7A54}" srcOrd="1" destOrd="0" presId="urn:microsoft.com/office/officeart/2005/8/layout/process2"/>
    <dgm:cxn modelId="{B0342F6D-EAD1-4069-8DC5-F7E0A2B5F24A}" srcId="{CDEB47D4-1F98-4C26-B642-128104FED8C9}" destId="{2626704E-963D-40F7-83D4-F539DF026527}" srcOrd="5" destOrd="0" parTransId="{026C5237-9670-4AF8-A445-C5B568F2AAA3}" sibTransId="{431ED1F6-EDC7-4639-9FAF-E782F4CB9029}"/>
    <dgm:cxn modelId="{013F556D-ACB2-4E7E-8600-D971CDB224FB}" type="presOf" srcId="{7D36EA7D-9CD0-48F0-BB6B-D4C1921C9491}" destId="{42904B6B-C1A0-4F76-B9E3-F8BBC933C79D}" srcOrd="0" destOrd="0" presId="urn:microsoft.com/office/officeart/2005/8/layout/process2"/>
    <dgm:cxn modelId="{06165E72-F62A-4209-9B3B-B3986E22BF75}" type="presOf" srcId="{9DC41DFC-4657-4B8C-90E9-A1E0BFC641F9}" destId="{7FD933DD-5458-4C5C-B687-3F200A4BBF71}" srcOrd="1" destOrd="0" presId="urn:microsoft.com/office/officeart/2005/8/layout/process2"/>
    <dgm:cxn modelId="{E6A04454-F27E-46A9-9E6A-BB43028B66F5}" type="presOf" srcId="{804EBC67-4724-4285-968A-B2C36D17B2AA}" destId="{34CE6118-F86F-4F4B-BBCE-317E0DA4F70B}" srcOrd="0" destOrd="0" presId="urn:microsoft.com/office/officeart/2005/8/layout/process2"/>
    <dgm:cxn modelId="{8FB50E55-951F-45F4-9137-B2DA595C2D8B}" srcId="{CDEB47D4-1F98-4C26-B642-128104FED8C9}" destId="{3A26A887-CCF9-4D04-8748-0B6456F8062D}" srcOrd="2" destOrd="0" parTransId="{AAB84F5F-B6AA-42C4-AB7C-D937785C4860}" sibTransId="{9DC41DFC-4657-4B8C-90E9-A1E0BFC641F9}"/>
    <dgm:cxn modelId="{769C2F57-D7BA-4909-B34C-BD490357C72B}" type="presOf" srcId="{98A1D741-96D7-4C7F-9CFA-1A6556BD168D}" destId="{377B7434-5358-4B8B-9076-94290841B98B}" srcOrd="1" destOrd="0" presId="urn:microsoft.com/office/officeart/2005/8/layout/process2"/>
    <dgm:cxn modelId="{72DD635A-CD01-4142-99D4-6ED12B92C3F5}" type="presOf" srcId="{2626704E-963D-40F7-83D4-F539DF026527}" destId="{32082D64-10AD-4A0D-BBCC-CF0E9E0BB450}" srcOrd="0" destOrd="0" presId="urn:microsoft.com/office/officeart/2005/8/layout/process2"/>
    <dgm:cxn modelId="{2745D582-B2DC-4DDD-A489-BA7C87754191}" type="presOf" srcId="{B0FE7F3B-EADC-48BD-A6C3-4A3D65C16FEC}" destId="{FA0C8FAD-AEFD-485F-97D1-0B3FD227804E}" srcOrd="0" destOrd="0" presId="urn:microsoft.com/office/officeart/2005/8/layout/process2"/>
    <dgm:cxn modelId="{A4138194-CDFD-4C7D-A074-2AC613A7097A}" type="presOf" srcId="{431ED1F6-EDC7-4639-9FAF-E782F4CB9029}" destId="{57279733-E017-4B13-9808-DD6F2A8BF803}" srcOrd="0" destOrd="0" presId="urn:microsoft.com/office/officeart/2005/8/layout/process2"/>
    <dgm:cxn modelId="{43048894-BC30-4281-97BE-C17104E30231}" type="presOf" srcId="{CDEB47D4-1F98-4C26-B642-128104FED8C9}" destId="{4D659600-DB1F-45C1-B7AB-B251BEF852BD}" srcOrd="0" destOrd="0" presId="urn:microsoft.com/office/officeart/2005/8/layout/process2"/>
    <dgm:cxn modelId="{8B529C96-7ED9-49D5-BDA9-2BAF05302713}" type="presOf" srcId="{9DC41DFC-4657-4B8C-90E9-A1E0BFC641F9}" destId="{D7CAE3D8-941F-4636-949E-272102AB8292}" srcOrd="0" destOrd="0" presId="urn:microsoft.com/office/officeart/2005/8/layout/process2"/>
    <dgm:cxn modelId="{49E34CA3-62C5-418D-A853-F576F277355C}" type="presOf" srcId="{803CBCA1-1A17-4FE9-84B8-F1D47DA2A88B}" destId="{F2E1B340-0E9E-4572-A0EA-C317F8F286CD}" srcOrd="0" destOrd="0" presId="urn:microsoft.com/office/officeart/2005/8/layout/process2"/>
    <dgm:cxn modelId="{9718F1A8-3B7A-4F36-8B55-CDF3C53C2B8B}" srcId="{CDEB47D4-1F98-4C26-B642-128104FED8C9}" destId="{5273F2EF-5D91-4E88-B60E-987A6EDB5612}" srcOrd="8" destOrd="0" parTransId="{FC1F93C8-EB8C-48B6-B807-7841BFCA1108}" sibTransId="{8F5DE7FB-DBFF-42FD-BDF8-5C9006F5EF8B}"/>
    <dgm:cxn modelId="{A082E5B0-E224-4E62-8CF4-6D8A289E1843}" type="presOf" srcId="{38D1E7E6-A77F-47F2-806A-4678737BEF97}" destId="{0831B182-6271-4175-9E54-42C56FAA0B85}" srcOrd="1" destOrd="0" presId="urn:microsoft.com/office/officeart/2005/8/layout/process2"/>
    <dgm:cxn modelId="{FA0843B4-2AE4-4DF8-B6BB-E69108B99900}" type="presOf" srcId="{431ED1F6-EDC7-4639-9FAF-E782F4CB9029}" destId="{F2193D11-4652-480E-B957-DB953EAE8752}" srcOrd="1" destOrd="0" presId="urn:microsoft.com/office/officeart/2005/8/layout/process2"/>
    <dgm:cxn modelId="{B5D24EC1-D271-4C93-ABE4-C91F1CE1928A}" srcId="{CDEB47D4-1F98-4C26-B642-128104FED8C9}" destId="{6E6EF36F-2225-4229-9CD9-D8643B9B23DF}" srcOrd="3" destOrd="0" parTransId="{30A1D91E-41EC-4133-8DAC-1AAD97C3063A}" sibTransId="{7D36EA7D-9CD0-48F0-BB6B-D4C1921C9491}"/>
    <dgm:cxn modelId="{658BDFC6-4C6F-4229-9ED2-FD2959724D8E}" type="presOf" srcId="{F73A5639-84BA-40B3-A173-0B7E0DB06838}" destId="{DD60BE8D-0857-4EE7-A13A-871A700AD935}" srcOrd="1" destOrd="0" presId="urn:microsoft.com/office/officeart/2005/8/layout/process2"/>
    <dgm:cxn modelId="{B6DB52C8-9854-4377-AA3A-61B9E245A2A7}" type="presOf" srcId="{B8E0A8A8-258D-4CDB-9DB6-BD7D82ABBDED}" destId="{32D512CD-0860-41B1-9961-FF512CE3C0A7}" srcOrd="0" destOrd="0" presId="urn:microsoft.com/office/officeart/2005/8/layout/process2"/>
    <dgm:cxn modelId="{E3EEB7C8-3C8B-432C-931B-EBAA6C9BF337}" type="presOf" srcId="{BAB2F633-AA05-4551-A036-95775434828A}" destId="{B1FC999D-3EEE-40F4-8CC5-D421F5CDCBAB}" srcOrd="0" destOrd="0" presId="urn:microsoft.com/office/officeart/2005/8/layout/process2"/>
    <dgm:cxn modelId="{0CA7E9D1-1E95-4712-8735-0097302E0728}" type="presOf" srcId="{58E4A7AA-F2A1-4800-9322-087CD481F0CF}" destId="{44E3330C-7534-41EE-822D-3C4CC50F6770}" srcOrd="0" destOrd="0" presId="urn:microsoft.com/office/officeart/2005/8/layout/process2"/>
    <dgm:cxn modelId="{DE589AD9-DCC7-40CE-98BA-A23A19A99253}" srcId="{CDEB47D4-1F98-4C26-B642-128104FED8C9}" destId="{804EBC67-4724-4285-968A-B2C36D17B2AA}" srcOrd="4" destOrd="0" parTransId="{46AC3A44-0494-435A-A743-0DF120B3AB2B}" sibTransId="{38D1E7E6-A77F-47F2-806A-4678737BEF97}"/>
    <dgm:cxn modelId="{4FD648EB-B5A9-4B13-83FE-81A79BD7F091}" type="presOf" srcId="{5273F2EF-5D91-4E88-B60E-987A6EDB5612}" destId="{B13075DA-D012-48A9-A133-F5FFC3E305C3}" srcOrd="0" destOrd="0" presId="urn:microsoft.com/office/officeart/2005/8/layout/process2"/>
    <dgm:cxn modelId="{EE232FF6-8D17-4E5D-B768-4E477210F489}" type="presOf" srcId="{F73A5639-84BA-40B3-A173-0B7E0DB06838}" destId="{8295E549-0F19-410D-9E9F-F7D5326A9E85}" srcOrd="0" destOrd="0" presId="urn:microsoft.com/office/officeart/2005/8/layout/process2"/>
    <dgm:cxn modelId="{2FB2B4F7-D5CD-4226-A148-4F073E3A4D0C}" srcId="{CDEB47D4-1F98-4C26-B642-128104FED8C9}" destId="{803CBCA1-1A17-4FE9-84B8-F1D47DA2A88B}" srcOrd="6" destOrd="0" parTransId="{B84BA922-55CC-42EC-BBB7-2A7E71A3DBE7}" sibTransId="{F73A5639-84BA-40B3-A173-0B7E0DB06838}"/>
    <dgm:cxn modelId="{DA3307FC-5D80-4521-870B-A0BE6AB37874}" type="presOf" srcId="{19C0BABB-8F20-472A-8371-6E2E939F3B56}" destId="{1376164D-F8AA-4959-A7FB-D0E083B85215}" srcOrd="0" destOrd="0" presId="urn:microsoft.com/office/officeart/2005/8/layout/process2"/>
    <dgm:cxn modelId="{CD30DAFD-7FB0-41A2-898F-BDFCBA0774DA}" type="presOf" srcId="{58E4A7AA-F2A1-4800-9322-087CD481F0CF}" destId="{EFF6C17E-9629-45AE-9142-2013F8F9C2C7}" srcOrd="1" destOrd="0" presId="urn:microsoft.com/office/officeart/2005/8/layout/process2"/>
    <dgm:cxn modelId="{11CFA4C9-1FF6-4B6E-A8A1-4C31F6E2B753}" type="presParOf" srcId="{4D659600-DB1F-45C1-B7AB-B251BEF852BD}" destId="{32D512CD-0860-41B1-9961-FF512CE3C0A7}" srcOrd="0" destOrd="0" presId="urn:microsoft.com/office/officeart/2005/8/layout/process2"/>
    <dgm:cxn modelId="{B7D019EE-1A28-43D6-80AF-A925FFF6A373}" type="presParOf" srcId="{4D659600-DB1F-45C1-B7AB-B251BEF852BD}" destId="{AAF65E10-A128-4D26-A6EF-2B2E78C1CD20}" srcOrd="1" destOrd="0" presId="urn:microsoft.com/office/officeart/2005/8/layout/process2"/>
    <dgm:cxn modelId="{AA3DA93F-BA56-4BA2-B470-5CBA7118E823}" type="presParOf" srcId="{AAF65E10-A128-4D26-A6EF-2B2E78C1CD20}" destId="{377B7434-5358-4B8B-9076-94290841B98B}" srcOrd="0" destOrd="0" presId="urn:microsoft.com/office/officeart/2005/8/layout/process2"/>
    <dgm:cxn modelId="{851A7DAF-4FAE-452C-8927-B5AA06DF6E89}" type="presParOf" srcId="{4D659600-DB1F-45C1-B7AB-B251BEF852BD}" destId="{1376164D-F8AA-4959-A7FB-D0E083B85215}" srcOrd="2" destOrd="0" presId="urn:microsoft.com/office/officeart/2005/8/layout/process2"/>
    <dgm:cxn modelId="{1D0CEEED-675E-4676-B50B-B1056C45F0BD}" type="presParOf" srcId="{4D659600-DB1F-45C1-B7AB-B251BEF852BD}" destId="{44E3330C-7534-41EE-822D-3C4CC50F6770}" srcOrd="3" destOrd="0" presId="urn:microsoft.com/office/officeart/2005/8/layout/process2"/>
    <dgm:cxn modelId="{B29ACE74-FCA3-45C1-AFCE-30739F4ABA2B}" type="presParOf" srcId="{44E3330C-7534-41EE-822D-3C4CC50F6770}" destId="{EFF6C17E-9629-45AE-9142-2013F8F9C2C7}" srcOrd="0" destOrd="0" presId="urn:microsoft.com/office/officeart/2005/8/layout/process2"/>
    <dgm:cxn modelId="{7D62FEA3-0C65-44D6-B59A-93B1A0997BB5}" type="presParOf" srcId="{4D659600-DB1F-45C1-B7AB-B251BEF852BD}" destId="{F1F14204-DCBA-4272-8430-221E349BCB62}" srcOrd="4" destOrd="0" presId="urn:microsoft.com/office/officeart/2005/8/layout/process2"/>
    <dgm:cxn modelId="{5A000256-B312-4C32-ADD4-34FDF11216B9}" type="presParOf" srcId="{4D659600-DB1F-45C1-B7AB-B251BEF852BD}" destId="{D7CAE3D8-941F-4636-949E-272102AB8292}" srcOrd="5" destOrd="0" presId="urn:microsoft.com/office/officeart/2005/8/layout/process2"/>
    <dgm:cxn modelId="{60A30423-637E-4969-95F4-9DA5F639B49F}" type="presParOf" srcId="{D7CAE3D8-941F-4636-949E-272102AB8292}" destId="{7FD933DD-5458-4C5C-B687-3F200A4BBF71}" srcOrd="0" destOrd="0" presId="urn:microsoft.com/office/officeart/2005/8/layout/process2"/>
    <dgm:cxn modelId="{758B9F18-3008-44FF-A826-ADBD4D7B42ED}" type="presParOf" srcId="{4D659600-DB1F-45C1-B7AB-B251BEF852BD}" destId="{6172847F-3EA7-4D38-B372-AD0AEA47E437}" srcOrd="6" destOrd="0" presId="urn:microsoft.com/office/officeart/2005/8/layout/process2"/>
    <dgm:cxn modelId="{A365A86A-3FFE-4859-9B7A-A14101DC500A}" type="presParOf" srcId="{4D659600-DB1F-45C1-B7AB-B251BEF852BD}" destId="{42904B6B-C1A0-4F76-B9E3-F8BBC933C79D}" srcOrd="7" destOrd="0" presId="urn:microsoft.com/office/officeart/2005/8/layout/process2"/>
    <dgm:cxn modelId="{78B4F905-47D1-44EC-AF78-EA6F6D2A9221}" type="presParOf" srcId="{42904B6B-C1A0-4F76-B9E3-F8BBC933C79D}" destId="{47DB7636-6E6D-4F13-92B6-E8D298688F44}" srcOrd="0" destOrd="0" presId="urn:microsoft.com/office/officeart/2005/8/layout/process2"/>
    <dgm:cxn modelId="{8D6D4E21-8DB7-4881-89E7-D3A828256E14}" type="presParOf" srcId="{4D659600-DB1F-45C1-B7AB-B251BEF852BD}" destId="{34CE6118-F86F-4F4B-BBCE-317E0DA4F70B}" srcOrd="8" destOrd="0" presId="urn:microsoft.com/office/officeart/2005/8/layout/process2"/>
    <dgm:cxn modelId="{6A5FBA98-E2EC-4745-97E6-BC85A3E48681}" type="presParOf" srcId="{4D659600-DB1F-45C1-B7AB-B251BEF852BD}" destId="{9AA1ACB0-DE24-477C-9B5A-66CE42106708}" srcOrd="9" destOrd="0" presId="urn:microsoft.com/office/officeart/2005/8/layout/process2"/>
    <dgm:cxn modelId="{693315FF-9981-43EA-A144-81FE77249B85}" type="presParOf" srcId="{9AA1ACB0-DE24-477C-9B5A-66CE42106708}" destId="{0831B182-6271-4175-9E54-42C56FAA0B85}" srcOrd="0" destOrd="0" presId="urn:microsoft.com/office/officeart/2005/8/layout/process2"/>
    <dgm:cxn modelId="{243D3251-7148-4B3F-82F4-8C86F28D476A}" type="presParOf" srcId="{4D659600-DB1F-45C1-B7AB-B251BEF852BD}" destId="{32082D64-10AD-4A0D-BBCC-CF0E9E0BB450}" srcOrd="10" destOrd="0" presId="urn:microsoft.com/office/officeart/2005/8/layout/process2"/>
    <dgm:cxn modelId="{B30846F8-3432-416B-B463-1CA60EEF4DBC}" type="presParOf" srcId="{4D659600-DB1F-45C1-B7AB-B251BEF852BD}" destId="{57279733-E017-4B13-9808-DD6F2A8BF803}" srcOrd="11" destOrd="0" presId="urn:microsoft.com/office/officeart/2005/8/layout/process2"/>
    <dgm:cxn modelId="{670AF30D-CDDF-4F61-9847-60161D298015}" type="presParOf" srcId="{57279733-E017-4B13-9808-DD6F2A8BF803}" destId="{F2193D11-4652-480E-B957-DB953EAE8752}" srcOrd="0" destOrd="0" presId="urn:microsoft.com/office/officeart/2005/8/layout/process2"/>
    <dgm:cxn modelId="{6533FE5D-35D9-4804-90FC-2776432DD5F7}" type="presParOf" srcId="{4D659600-DB1F-45C1-B7AB-B251BEF852BD}" destId="{F2E1B340-0E9E-4572-A0EA-C317F8F286CD}" srcOrd="12" destOrd="0" presId="urn:microsoft.com/office/officeart/2005/8/layout/process2"/>
    <dgm:cxn modelId="{C192C12C-A50C-4707-88B0-A555FD9E9F20}" type="presParOf" srcId="{4D659600-DB1F-45C1-B7AB-B251BEF852BD}" destId="{8295E549-0F19-410D-9E9F-F7D5326A9E85}" srcOrd="13" destOrd="0" presId="urn:microsoft.com/office/officeart/2005/8/layout/process2"/>
    <dgm:cxn modelId="{22BCCFE4-E171-4BE9-BD46-09CB22378CA9}" type="presParOf" srcId="{8295E549-0F19-410D-9E9F-F7D5326A9E85}" destId="{DD60BE8D-0857-4EE7-A13A-871A700AD935}" srcOrd="0" destOrd="0" presId="urn:microsoft.com/office/officeart/2005/8/layout/process2"/>
    <dgm:cxn modelId="{4444B335-3035-463D-B5CC-BAEC0DE145D6}" type="presParOf" srcId="{4D659600-DB1F-45C1-B7AB-B251BEF852BD}" destId="{FA0C8FAD-AEFD-485F-97D1-0B3FD227804E}" srcOrd="14" destOrd="0" presId="urn:microsoft.com/office/officeart/2005/8/layout/process2"/>
    <dgm:cxn modelId="{3E6D7B3D-B966-41A7-A473-29149C775104}" type="presParOf" srcId="{4D659600-DB1F-45C1-B7AB-B251BEF852BD}" destId="{B1FC999D-3EEE-40F4-8CC5-D421F5CDCBAB}" srcOrd="15" destOrd="0" presId="urn:microsoft.com/office/officeart/2005/8/layout/process2"/>
    <dgm:cxn modelId="{4CAD3DAE-E225-495B-8554-F40A696B3214}" type="presParOf" srcId="{B1FC999D-3EEE-40F4-8CC5-D421F5CDCBAB}" destId="{693A358D-DEF7-4F84-A8DC-B8BD288D7A54}" srcOrd="0" destOrd="0" presId="urn:microsoft.com/office/officeart/2005/8/layout/process2"/>
    <dgm:cxn modelId="{9BE1E0DC-16EA-49D9-8918-ECD6E9C318D2}" type="presParOf" srcId="{4D659600-DB1F-45C1-B7AB-B251BEF852BD}" destId="{B13075DA-D012-48A9-A133-F5FFC3E305C3}" srcOrd="1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512CD-0860-41B1-9961-FF512CE3C0A7}">
      <dsp:nvSpPr>
        <dsp:cNvPr id="0" name=""/>
        <dsp:cNvSpPr/>
      </dsp:nvSpPr>
      <dsp:spPr>
        <a:xfrm>
          <a:off x="-4164" y="3867"/>
          <a:ext cx="7896734" cy="46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Univers" panose="020B0503020202020204" pitchFamily="34" charset="0"/>
            </a:rPr>
            <a:t>13 April, 12pm CEST</a:t>
          </a:r>
          <a:r>
            <a:rPr lang="en-GB" sz="1200" kern="1200" dirty="0">
              <a:latin typeface="Univers" panose="020B0503020202020204" pitchFamily="34" charset="0"/>
            </a:rPr>
            <a:t>: Nominations Close:</a:t>
          </a:r>
        </a:p>
      </dsp:txBody>
      <dsp:txXfrm>
        <a:off x="9494" y="17525"/>
        <a:ext cx="7869418" cy="438986"/>
      </dsp:txXfrm>
    </dsp:sp>
    <dsp:sp modelId="{AAF65E10-A128-4D26-A6EF-2B2E78C1CD20}">
      <dsp:nvSpPr>
        <dsp:cNvPr id="0" name=""/>
        <dsp:cNvSpPr/>
      </dsp:nvSpPr>
      <dsp:spPr>
        <a:xfrm rot="5400000">
          <a:off x="3849192" y="491932"/>
          <a:ext cx="190020" cy="2098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latin typeface="Univers" panose="020B0503020202020204" pitchFamily="34" charset="0"/>
          </a:endParaRPr>
        </a:p>
      </dsp:txBody>
      <dsp:txXfrm rot="-5400000">
        <a:off x="3881251" y="501840"/>
        <a:ext cx="125902" cy="133014"/>
      </dsp:txXfrm>
    </dsp:sp>
    <dsp:sp modelId="{1376164D-F8AA-4959-A7FB-D0E083B85215}">
      <dsp:nvSpPr>
        <dsp:cNvPr id="0" name=""/>
        <dsp:cNvSpPr/>
      </dsp:nvSpPr>
      <dsp:spPr>
        <a:xfrm>
          <a:off x="0" y="723530"/>
          <a:ext cx="7888406" cy="524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Univers" panose="020B0503020202020204" pitchFamily="34" charset="0"/>
            </a:rPr>
            <a:t>26 April</a:t>
          </a:r>
          <a:r>
            <a:rPr lang="en-GB" sz="1200" kern="1200" dirty="0">
              <a:latin typeface="Univers" panose="020B0503020202020204" pitchFamily="34" charset="0"/>
            </a:rPr>
            <a:t>: Announcement of Candidates and Opening of Electronic Voting for President-elect, Treasurer, Governing Board members-at-large, Regional Council Chair, Regional Division Committee members, Section Standing Committee members</a:t>
          </a:r>
        </a:p>
      </dsp:txBody>
      <dsp:txXfrm>
        <a:off x="15357" y="738887"/>
        <a:ext cx="7857692" cy="493619"/>
      </dsp:txXfrm>
    </dsp:sp>
    <dsp:sp modelId="{44E3330C-7534-41EE-822D-3C4CC50F6770}">
      <dsp:nvSpPr>
        <dsp:cNvPr id="0" name=""/>
        <dsp:cNvSpPr/>
      </dsp:nvSpPr>
      <dsp:spPr>
        <a:xfrm rot="5400000">
          <a:off x="3864349" y="1249417"/>
          <a:ext cx="159706" cy="2098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latin typeface="Univers" panose="020B0503020202020204" pitchFamily="34" charset="0"/>
          </a:endParaRPr>
        </a:p>
      </dsp:txBody>
      <dsp:txXfrm rot="-5400000">
        <a:off x="3881251" y="1274482"/>
        <a:ext cx="125902" cy="111794"/>
      </dsp:txXfrm>
    </dsp:sp>
    <dsp:sp modelId="{F1F14204-DCBA-4272-8430-221E349BCB62}">
      <dsp:nvSpPr>
        <dsp:cNvPr id="0" name=""/>
        <dsp:cNvSpPr/>
      </dsp:nvSpPr>
      <dsp:spPr>
        <a:xfrm>
          <a:off x="-4164" y="1460805"/>
          <a:ext cx="7896734" cy="46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Univers" panose="020B0503020202020204" pitchFamily="34" charset="0"/>
            </a:rPr>
            <a:t>3 May</a:t>
          </a:r>
          <a:r>
            <a:rPr lang="en-GB" sz="1200" kern="1200" dirty="0">
              <a:latin typeface="Univers" panose="020B0503020202020204" pitchFamily="34" charset="0"/>
            </a:rPr>
            <a:t>: Announcement of Candidates and Opening of Electronic Voting for Professional Council Chair and Professional Division Committee Chairs</a:t>
          </a:r>
        </a:p>
      </dsp:txBody>
      <dsp:txXfrm>
        <a:off x="9494" y="1474463"/>
        <a:ext cx="7869418" cy="438986"/>
      </dsp:txXfrm>
    </dsp:sp>
    <dsp:sp modelId="{D7CAE3D8-941F-4636-949E-272102AB8292}">
      <dsp:nvSpPr>
        <dsp:cNvPr id="0" name=""/>
        <dsp:cNvSpPr/>
      </dsp:nvSpPr>
      <dsp:spPr>
        <a:xfrm rot="5400000">
          <a:off x="3856771" y="1938765"/>
          <a:ext cx="174863" cy="2098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latin typeface="Univers" panose="020B0503020202020204" pitchFamily="34" charset="0"/>
          </a:endParaRPr>
        </a:p>
      </dsp:txBody>
      <dsp:txXfrm rot="-5400000">
        <a:off x="3881252" y="1956252"/>
        <a:ext cx="125902" cy="122404"/>
      </dsp:txXfrm>
    </dsp:sp>
    <dsp:sp modelId="{6172847F-3EA7-4D38-B372-AD0AEA47E437}">
      <dsp:nvSpPr>
        <dsp:cNvPr id="0" name=""/>
        <dsp:cNvSpPr/>
      </dsp:nvSpPr>
      <dsp:spPr>
        <a:xfrm>
          <a:off x="-11297" y="2160259"/>
          <a:ext cx="7911000" cy="46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Univers" panose="020B0503020202020204" pitchFamily="34" charset="0"/>
            </a:rPr>
            <a:t>24 May, 12pm CEST</a:t>
          </a:r>
          <a:r>
            <a:rPr lang="en-GB" sz="1200" kern="1200" dirty="0">
              <a:latin typeface="Univers" panose="020B0503020202020204" pitchFamily="34" charset="0"/>
            </a:rPr>
            <a:t>: Closing of Elections for President-elect, Treasurer, Governing Board members-at-large, Regional Council Chair, Regional Division Committee members, Section Standing Committee members </a:t>
          </a:r>
        </a:p>
      </dsp:txBody>
      <dsp:txXfrm>
        <a:off x="2361" y="2173917"/>
        <a:ext cx="7883684" cy="438986"/>
      </dsp:txXfrm>
    </dsp:sp>
    <dsp:sp modelId="{42904B6B-C1A0-4F76-B9E3-F8BBC933C79D}">
      <dsp:nvSpPr>
        <dsp:cNvPr id="0" name=""/>
        <dsp:cNvSpPr/>
      </dsp:nvSpPr>
      <dsp:spPr>
        <a:xfrm rot="5400000">
          <a:off x="3856771" y="2638219"/>
          <a:ext cx="174863" cy="2098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latin typeface="Univers" panose="020B0503020202020204" pitchFamily="34" charset="0"/>
          </a:endParaRPr>
        </a:p>
      </dsp:txBody>
      <dsp:txXfrm rot="-5400000">
        <a:off x="3881252" y="2655706"/>
        <a:ext cx="125902" cy="122404"/>
      </dsp:txXfrm>
    </dsp:sp>
    <dsp:sp modelId="{34CE6118-F86F-4F4B-BBCE-317E0DA4F70B}">
      <dsp:nvSpPr>
        <dsp:cNvPr id="0" name=""/>
        <dsp:cNvSpPr/>
      </dsp:nvSpPr>
      <dsp:spPr>
        <a:xfrm>
          <a:off x="-11297" y="2859712"/>
          <a:ext cx="7911000" cy="46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Univers" panose="020B0503020202020204" pitchFamily="34" charset="0"/>
            </a:rPr>
            <a:t>31 May, 12pm CEST</a:t>
          </a:r>
          <a:r>
            <a:rPr lang="en-GB" sz="1200" kern="1200" dirty="0">
              <a:latin typeface="Univers" panose="020B0503020202020204" pitchFamily="34" charset="0"/>
            </a:rPr>
            <a:t>: Closing of Elections for Professional Council Chair and Professional Division Committee Chairs </a:t>
          </a:r>
        </a:p>
      </dsp:txBody>
      <dsp:txXfrm>
        <a:off x="2361" y="2873370"/>
        <a:ext cx="7883684" cy="438986"/>
      </dsp:txXfrm>
    </dsp:sp>
    <dsp:sp modelId="{9AA1ACB0-DE24-477C-9B5A-66CE42106708}">
      <dsp:nvSpPr>
        <dsp:cNvPr id="0" name=""/>
        <dsp:cNvSpPr/>
      </dsp:nvSpPr>
      <dsp:spPr>
        <a:xfrm rot="5400000">
          <a:off x="3868832" y="3321591"/>
          <a:ext cx="150740" cy="2098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latin typeface="Univers" panose="020B0503020202020204" pitchFamily="34" charset="0"/>
          </a:endParaRPr>
        </a:p>
      </dsp:txBody>
      <dsp:txXfrm rot="-5400000">
        <a:off x="3881251" y="3351139"/>
        <a:ext cx="125902" cy="105518"/>
      </dsp:txXfrm>
    </dsp:sp>
    <dsp:sp modelId="{32082D64-10AD-4A0D-BBCC-CF0E9E0BB450}">
      <dsp:nvSpPr>
        <dsp:cNvPr id="0" name=""/>
        <dsp:cNvSpPr/>
      </dsp:nvSpPr>
      <dsp:spPr>
        <a:xfrm>
          <a:off x="-11297" y="3527003"/>
          <a:ext cx="7911000" cy="46630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prstClr val="white"/>
              </a:solidFill>
              <a:latin typeface="Univers" panose="020B0503020202020204" pitchFamily="34" charset="0"/>
              <a:ea typeface="+mn-ea"/>
              <a:cs typeface="+mn-cs"/>
            </a:rPr>
            <a:t>1 June</a:t>
          </a:r>
          <a:r>
            <a:rPr lang="en-GB" sz="1200" kern="1200" dirty="0">
              <a:solidFill>
                <a:prstClr val="white"/>
              </a:solidFill>
              <a:latin typeface="Univers" panose="020B0503020202020204" pitchFamily="34" charset="0"/>
              <a:ea typeface="+mn-ea"/>
              <a:cs typeface="+mn-cs"/>
            </a:rPr>
            <a:t>: Publication of Results for </a:t>
          </a:r>
          <a:r>
            <a:rPr lang="en-GB" sz="1200" kern="1200" dirty="0">
              <a:latin typeface="Univers" panose="020B0503020202020204" pitchFamily="34" charset="0"/>
            </a:rPr>
            <a:t>President-elect, Treasurer, Governing Board members-at-large, Regional Council Chair, Regional Division Committee members, Professional Section Standing Committee members </a:t>
          </a:r>
          <a:r>
            <a:rPr lang="en-GB" sz="1200" kern="1200" dirty="0">
              <a:solidFill>
                <a:prstClr val="white"/>
              </a:solidFill>
              <a:latin typeface="Univers" panose="020B0503020202020204" pitchFamily="34" charset="0"/>
              <a:ea typeface="+mn-ea"/>
              <a:cs typeface="+mn-cs"/>
            </a:rPr>
            <a:t>  </a:t>
          </a:r>
        </a:p>
      </dsp:txBody>
      <dsp:txXfrm>
        <a:off x="2361" y="3540661"/>
        <a:ext cx="7883684" cy="438986"/>
      </dsp:txXfrm>
    </dsp:sp>
    <dsp:sp modelId="{57279733-E017-4B13-9808-DD6F2A8BF803}">
      <dsp:nvSpPr>
        <dsp:cNvPr id="0" name=""/>
        <dsp:cNvSpPr/>
      </dsp:nvSpPr>
      <dsp:spPr>
        <a:xfrm rot="5400000">
          <a:off x="3844710" y="4021044"/>
          <a:ext cx="198985" cy="2098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latin typeface="Univers" panose="020B0503020202020204" pitchFamily="34" charset="0"/>
          </a:endParaRPr>
        </a:p>
      </dsp:txBody>
      <dsp:txXfrm rot="-5400000">
        <a:off x="3881252" y="4026470"/>
        <a:ext cx="125902" cy="139290"/>
      </dsp:txXfrm>
    </dsp:sp>
    <dsp:sp modelId="{F2E1B340-0E9E-4572-A0EA-C317F8F286CD}">
      <dsp:nvSpPr>
        <dsp:cNvPr id="0" name=""/>
        <dsp:cNvSpPr/>
      </dsp:nvSpPr>
      <dsp:spPr>
        <a:xfrm>
          <a:off x="-11297" y="4258620"/>
          <a:ext cx="7911000" cy="46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Univers" panose="020B0503020202020204" pitchFamily="34" charset="0"/>
            </a:rPr>
            <a:t>14 June</a:t>
          </a:r>
          <a:r>
            <a:rPr lang="en-GB" sz="1200" kern="1200" dirty="0">
              <a:latin typeface="Univers" panose="020B0503020202020204" pitchFamily="34" charset="0"/>
            </a:rPr>
            <a:t>: Publication of Results for  Professional Council Chair and Professional Division Committee Chairs </a:t>
          </a:r>
        </a:p>
      </dsp:txBody>
      <dsp:txXfrm>
        <a:off x="2361" y="4272278"/>
        <a:ext cx="7883684" cy="438986"/>
      </dsp:txXfrm>
    </dsp:sp>
    <dsp:sp modelId="{8295E549-0F19-410D-9E9F-F7D5326A9E85}">
      <dsp:nvSpPr>
        <dsp:cNvPr id="0" name=""/>
        <dsp:cNvSpPr/>
      </dsp:nvSpPr>
      <dsp:spPr>
        <a:xfrm rot="5400000">
          <a:off x="3856771" y="4736579"/>
          <a:ext cx="174863" cy="2098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latin typeface="Univers" panose="020B0503020202020204" pitchFamily="34" charset="0"/>
          </a:endParaRPr>
        </a:p>
      </dsp:txBody>
      <dsp:txXfrm rot="-5400000">
        <a:off x="3881252" y="4754066"/>
        <a:ext cx="125902" cy="122404"/>
      </dsp:txXfrm>
    </dsp:sp>
    <dsp:sp modelId="{FA0C8FAD-AEFD-485F-97D1-0B3FD227804E}">
      <dsp:nvSpPr>
        <dsp:cNvPr id="0" name=""/>
        <dsp:cNvSpPr/>
      </dsp:nvSpPr>
      <dsp:spPr>
        <a:xfrm>
          <a:off x="-11297" y="4958073"/>
          <a:ext cx="7911000" cy="46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Univers" panose="020B0503020202020204" pitchFamily="34" charset="0"/>
            </a:rPr>
            <a:t>June – August</a:t>
          </a:r>
          <a:r>
            <a:rPr lang="en-GB" sz="1200" kern="1200" dirty="0">
              <a:latin typeface="Univers" panose="020B0503020202020204" pitchFamily="34" charset="0"/>
            </a:rPr>
            <a:t>: Nominations and publication of candidacies for elections held within Committees</a:t>
          </a:r>
        </a:p>
      </dsp:txBody>
      <dsp:txXfrm>
        <a:off x="2361" y="4971731"/>
        <a:ext cx="7883684" cy="438986"/>
      </dsp:txXfrm>
    </dsp:sp>
    <dsp:sp modelId="{B1FC999D-3EEE-40F4-8CC5-D421F5CDCBAB}">
      <dsp:nvSpPr>
        <dsp:cNvPr id="0" name=""/>
        <dsp:cNvSpPr/>
      </dsp:nvSpPr>
      <dsp:spPr>
        <a:xfrm rot="5400000">
          <a:off x="3856771" y="5436033"/>
          <a:ext cx="174863" cy="2098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>
            <a:latin typeface="Univers" panose="020B0503020202020204" pitchFamily="34" charset="0"/>
          </a:endParaRPr>
        </a:p>
      </dsp:txBody>
      <dsp:txXfrm rot="-5400000">
        <a:off x="3881252" y="5453520"/>
        <a:ext cx="125902" cy="122404"/>
      </dsp:txXfrm>
    </dsp:sp>
    <dsp:sp modelId="{B13075DA-D012-48A9-A133-F5FFC3E305C3}">
      <dsp:nvSpPr>
        <dsp:cNvPr id="0" name=""/>
        <dsp:cNvSpPr/>
      </dsp:nvSpPr>
      <dsp:spPr>
        <a:xfrm>
          <a:off x="-4164" y="5657527"/>
          <a:ext cx="7896734" cy="46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Day following the IFLA General Assembly in August 2021</a:t>
          </a:r>
          <a:r>
            <a:rPr lang="en-GB" sz="1600" kern="1200" dirty="0"/>
            <a:t>: New Committees  take office</a:t>
          </a:r>
        </a:p>
      </dsp:txBody>
      <dsp:txXfrm>
        <a:off x="9494" y="5671185"/>
        <a:ext cx="7869418" cy="438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BEEB6B9-DAB3-46C2-A615-1DF00BB427CB}" type="datetimeFigureOut">
              <a:rPr lang="en-GB"/>
              <a:t>2021-03-23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0AB9397-2F5C-473A-ADDB-C9FFF0C74EBC}" type="slidenum">
              <a:rPr lang="en-GB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98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F1551D-A65A-40FE-B4D0-F1113C2ABF5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576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AB9397-2F5C-473A-ADDB-C9FFF0C74EBC}" type="slidenum">
              <a:rPr lang="en-GB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8777F-DCF4-440C-A5E4-85084C1E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8390A6-1DFD-4244-B620-9FEBE193F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F83BA-C89F-4A9F-ADBD-1F687544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5FC6-5BFC-4FA8-87A7-5A4E9FF7CA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2021-03-23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83454-D3BB-4D77-AFC3-05EE43F8F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E67F0-5B9C-4839-ACCE-3FBC9BA3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CC2-3D38-435F-9E68-D1AC32E5D6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8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7BEFB-72A5-42F5-ACBA-9691B60C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967B7-E11D-4456-B5E1-1FD2F1531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44839-8572-47A6-8E2E-E19D8DAEA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5FC6-5BFC-4FA8-87A7-5A4E9FF7CA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2021-03-23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F59B3-DD5A-4B57-A07E-1E09C2CCA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57C02-D80B-4C67-B258-F69369390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CC2-3D38-435F-9E68-D1AC32E5D6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3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0F4DDD-6591-42C0-A156-53EA1345B8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77D5ED-027E-4F05-8ABC-81BD2EA94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86BB7-A7E2-4F8A-A2B7-0784DCF9B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5FC6-5BFC-4FA8-87A7-5A4E9FF7CA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2021-03-23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BAE1A-3731-44B5-A9CB-A48FCCB4F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FDAC9-4D24-472B-A786-6698A8EDB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CC2-3D38-435F-9E68-D1AC32E5D6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4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E3E9D-3F44-4C08-9BFA-8DF08EE3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CD161-ED33-4890-9E4B-3F542DEF4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58763-051D-4514-8484-3D9B85EDE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5FC6-5BFC-4FA8-87A7-5A4E9FF7CA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2021-03-23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B1907-59B2-4C5D-9AA9-CE480733F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C164B-C218-4791-97CC-EF5DAEFF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CC2-3D38-435F-9E68-D1AC32E5D6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9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EC316-E056-44DC-90B3-D7F6636C9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CCC24-0E46-4705-B114-4FA6D0B17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1122-B388-45AE-9D07-842EB1CA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5FC6-5BFC-4FA8-87A7-5A4E9FF7CA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2021-03-23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DD993-D177-4085-87AA-647A6EE2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52202-7120-4E77-8A54-35C4E258D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CC2-3D38-435F-9E68-D1AC32E5D6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0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46BEF-9DBB-4181-8A31-10BB0AD3B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C4707-B262-4A96-9A24-9FAC8F7A9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9E8799-E4F9-4E48-AAD0-8E0BD021D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FF6E2-911A-4A10-8197-FADA752B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5FC6-5BFC-4FA8-87A7-5A4E9FF7CA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2021-03-23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2A82F-FA62-476A-8149-9170B24A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2766A-3F45-4A71-A7B0-794A5752E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CC2-3D38-435F-9E68-D1AC32E5D6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E53A-F944-4AAE-980D-B273A45D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84187-0321-45DE-8570-C6C856987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1975B-A7FA-450C-BEAA-EF3805623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E6EE0B-B70C-4C1E-8394-927AA3B904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9C46B3-B9D9-45F9-BE4C-3BE128B70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78C1CC-ACDA-483F-B540-0728E75E5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5FC6-5BFC-4FA8-87A7-5A4E9FF7CA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2021-03-23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DFD798-940B-4130-9D51-5E0DA822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DADC82-418C-425A-80BF-B8CFCD2C2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CC2-3D38-435F-9E68-D1AC32E5D6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9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455E-7632-43AB-8CF8-97D0552F6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3819D5-4187-4739-9A36-8C5A7901F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5FC6-5BFC-4FA8-87A7-5A4E9FF7CA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2021-03-23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BC4638-BFA4-4EA8-B4F2-1DA2EA56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958959-86C0-49AF-BF87-AA608694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CC2-3D38-435F-9E68-D1AC32E5D6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93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55123B-1027-462E-BFE1-5A9618A84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5FC6-5BFC-4FA8-87A7-5A4E9FF7CA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2021-03-23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8A3DAC-C8B0-487C-ABB0-069CA7C0D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0B82B-1C30-4C4E-BA0C-2E6AEB7E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CC2-3D38-435F-9E68-D1AC32E5D6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63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7844D-EE88-4405-A4C4-4BD011165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FD7E9-95C7-4917-B090-10A59527A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D985C-301D-4ACB-AEB0-28FB7ED97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A2793-CEEC-4787-A178-D145BCB9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5FC6-5BFC-4FA8-87A7-5A4E9FF7CA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2021-03-23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6B271-C0B1-4A53-B5DE-48B55E6D6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BE29A-4B6F-49DF-A7A1-91B315433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CC2-3D38-435F-9E68-D1AC32E5D6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5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26712-B5B0-4CDC-BC31-9117AFDF1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6E5F64-B8E0-4964-A575-00A13ED16D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9A5764-7D76-4E98-834D-4D6A0C0EC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556B0-E3EA-47EC-983A-0DE4570EA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5FC6-5BFC-4FA8-87A7-5A4E9FF7CA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2021-03-23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D78B2-A4F0-4745-BA43-7ACA69FB2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00B5B-06AF-4101-B14B-C9A7CACD7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CC2-3D38-435F-9E68-D1AC32E5D6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9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AA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1974E-C1F9-403A-8D8F-8162AB1C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1BD9E-7824-4AE8-B236-C9738DF0E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9E55E-0353-4454-9B7B-2FB0E83DA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315FC6-5BFC-4FA8-87A7-5A4E9FF7CA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2021-03-23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E1E4E-0D02-4810-AFDA-2827C4DD3D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BBB3F-2E0C-42B6-B1A5-557744100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8A39CC2-3D38-435F-9E68-D1AC32E5D6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95D93F-EB3F-4FD2-A82C-339AE541F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130621" cy="426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758748-AFB4-4F26-A4B4-E1C03CDFCA4A}"/>
              </a:ext>
            </a:extLst>
          </p:cNvPr>
          <p:cNvSpPr txBox="1"/>
          <p:nvPr/>
        </p:nvSpPr>
        <p:spPr>
          <a:xfrm>
            <a:off x="-1137920" y="4392295"/>
            <a:ext cx="129235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IFLA Elections 2021</a:t>
            </a:r>
          </a:p>
          <a:p>
            <a:pPr algn="r"/>
            <a:r>
              <a:rPr lang="en-GB" sz="6000" dirty="0">
                <a:latin typeface="Franklin Gothic Heavy" panose="020B0903020102020204" pitchFamily="34" charset="0"/>
              </a:rPr>
              <a:t>Governing Board</a:t>
            </a:r>
          </a:p>
        </p:txBody>
      </p:sp>
    </p:spTree>
    <p:extLst>
      <p:ext uri="{BB962C8B-B14F-4D97-AF65-F5344CB8AC3E}">
        <p14:creationId xmlns:p14="http://schemas.microsoft.com/office/powerpoint/2010/main" val="87167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A21415-4B55-4ABD-B567-8BD2FCCCA1B0}"/>
              </a:ext>
            </a:extLst>
          </p:cNvPr>
          <p:cNvSpPr txBox="1"/>
          <p:nvPr/>
        </p:nvSpPr>
        <p:spPr>
          <a:xfrm>
            <a:off x="580019" y="689788"/>
            <a:ext cx="1067462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ts val="1200"/>
              </a:spcAft>
            </a:pPr>
            <a:r>
              <a:rPr lang="en-US" sz="4800" i="0" u="none" strike="noStrike" dirty="0">
                <a:solidFill>
                  <a:schemeClr val="bg1"/>
                </a:solidFill>
                <a:effectLst/>
                <a:latin typeface="Franklin Gothic Heavy" panose="020B0903020102020204" pitchFamily="34" charset="0"/>
              </a:rPr>
              <a:t>President-elect and Treasurer: Responsibilities</a:t>
            </a:r>
          </a:p>
          <a:p>
            <a:pPr fontAlgn="base">
              <a:spcAft>
                <a:spcPts val="1200"/>
              </a:spcAft>
            </a:pPr>
            <a:r>
              <a:rPr lang="en-US" sz="3200" b="0" i="0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Responsibilities of other Governing Board members, plus:</a:t>
            </a:r>
            <a:endParaRPr lang="en-US" sz="2000" dirty="0">
              <a:solidFill>
                <a:srgbClr val="002D19"/>
              </a:solidFill>
              <a:latin typeface="Univers" panose="020B0503020202020204" pitchFamily="34" charset="0"/>
            </a:endParaRPr>
          </a:p>
          <a:p>
            <a:pPr fontAlgn="base">
              <a:spcAft>
                <a:spcPts val="1200"/>
              </a:spcAft>
            </a:pPr>
            <a:r>
              <a:rPr lang="en-US" sz="3200" b="0" i="1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President-elect: representation of IFLA and the field, including in contacts with key stakeholders, provide inspiration and leadership</a:t>
            </a:r>
            <a:endParaRPr lang="en-US" sz="1400" i="1" dirty="0">
              <a:solidFill>
                <a:srgbClr val="002D19"/>
              </a:solidFill>
              <a:latin typeface="Univers" panose="020B0503020202020204" pitchFamily="34" charset="0"/>
            </a:endParaRPr>
          </a:p>
          <a:p>
            <a:pPr fontAlgn="base">
              <a:spcAft>
                <a:spcPts val="1200"/>
              </a:spcAft>
            </a:pPr>
            <a:r>
              <a:rPr lang="en-US" sz="3200" i="1" dirty="0">
                <a:solidFill>
                  <a:srgbClr val="002D19"/>
                </a:solidFill>
                <a:latin typeface="Univers" panose="020B0503020202020204" pitchFamily="34" charset="0"/>
              </a:rPr>
              <a:t>Treasurer: chair the Finance and Risk Committee, lead work to build IFLA’s long-term financial sustainability</a:t>
            </a:r>
            <a:endParaRPr lang="en-US" sz="3200" b="0" i="1" u="none" strike="noStrike" dirty="0">
              <a:solidFill>
                <a:srgbClr val="002D19"/>
              </a:solidFill>
              <a:effectLst/>
              <a:latin typeface="Univers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142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A21415-4B55-4ABD-B567-8BD2FCCCA1B0}"/>
              </a:ext>
            </a:extLst>
          </p:cNvPr>
          <p:cNvSpPr txBox="1"/>
          <p:nvPr/>
        </p:nvSpPr>
        <p:spPr>
          <a:xfrm>
            <a:off x="563690" y="566678"/>
            <a:ext cx="10674625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ts val="1200"/>
              </a:spcAft>
            </a:pPr>
            <a:r>
              <a:rPr lang="en-US" sz="4800" i="0" u="none" strike="noStrike" dirty="0">
                <a:solidFill>
                  <a:schemeClr val="bg1"/>
                </a:solidFill>
                <a:effectLst/>
                <a:latin typeface="Franklin Gothic Heavy" panose="020B0903020102020204" pitchFamily="34" charset="0"/>
              </a:rPr>
              <a:t>Ex Officio GB Members</a:t>
            </a:r>
          </a:p>
          <a:p>
            <a:pPr fontAlgn="base">
              <a:spcAft>
                <a:spcPts val="1200"/>
              </a:spcAft>
            </a:pPr>
            <a:r>
              <a:rPr lang="en-US" sz="3200" b="1" i="0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Chair of the Professional Council</a:t>
            </a:r>
            <a:r>
              <a:rPr lang="en-US" sz="3200" b="0" i="0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: represents the interests of IFLA’s professional structures, raising issues and sharing information. Major role in WLIC.</a:t>
            </a:r>
          </a:p>
          <a:p>
            <a:pPr fontAlgn="base">
              <a:spcAft>
                <a:spcPts val="1200"/>
              </a:spcAft>
            </a:pPr>
            <a:r>
              <a:rPr lang="en-US" sz="3200" b="1" dirty="0">
                <a:solidFill>
                  <a:srgbClr val="002D19"/>
                </a:solidFill>
                <a:latin typeface="Univers" panose="020B0503020202020204" pitchFamily="34" charset="0"/>
              </a:rPr>
              <a:t>Chair of the Regional Council</a:t>
            </a:r>
            <a:r>
              <a:rPr lang="en-US" sz="3200" dirty="0">
                <a:solidFill>
                  <a:srgbClr val="002D19"/>
                </a:solidFill>
                <a:latin typeface="Univers" panose="020B0503020202020204" pitchFamily="34" charset="0"/>
              </a:rPr>
              <a:t>: </a:t>
            </a:r>
            <a:r>
              <a:rPr lang="en-US" sz="3200" b="0" i="0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represents the interests of IFLA’s regional structures, raising issues and sharing information.</a:t>
            </a:r>
            <a:endParaRPr lang="en-US" sz="3200" dirty="0">
              <a:solidFill>
                <a:srgbClr val="002D19"/>
              </a:solidFill>
              <a:latin typeface="Univers" panose="020B0503020202020204" pitchFamily="34" charset="0"/>
            </a:endParaRPr>
          </a:p>
          <a:p>
            <a:pPr fontAlgn="base">
              <a:spcAft>
                <a:spcPts val="1200"/>
              </a:spcAft>
            </a:pPr>
            <a:r>
              <a:rPr lang="en-US" sz="3200" b="1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Chair of MLAS</a:t>
            </a:r>
            <a:r>
              <a:rPr lang="en-US" sz="3200" b="0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: represents the interest of IFLA’s national association members </a:t>
            </a:r>
            <a:r>
              <a:rPr lang="en-US" sz="3200" b="0" i="0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raising issues and sharing information.</a:t>
            </a:r>
            <a:endParaRPr lang="en-US" sz="3200" b="0" u="none" strike="noStrike" dirty="0">
              <a:solidFill>
                <a:srgbClr val="002D19"/>
              </a:solidFill>
              <a:effectLst/>
              <a:latin typeface="Univers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28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885C48-F52A-4996-BEC1-8471A81FEE25}"/>
              </a:ext>
            </a:extLst>
          </p:cNvPr>
          <p:cNvSpPr txBox="1"/>
          <p:nvPr/>
        </p:nvSpPr>
        <p:spPr>
          <a:xfrm>
            <a:off x="547125" y="343518"/>
            <a:ext cx="112471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Governing Board: Positions Available</a:t>
            </a:r>
            <a:endParaRPr lang="en-GB" sz="2800" dirty="0">
              <a:latin typeface="Univers" panose="020B0503020202020204" pitchFamily="34" charset="0"/>
            </a:endParaRPr>
          </a:p>
          <a:p>
            <a:endParaRPr lang="en-GB" sz="2800" dirty="0">
              <a:latin typeface="Univers" panose="020B0503020202020204" pitchFamily="34" charset="0"/>
            </a:endParaRPr>
          </a:p>
          <a:p>
            <a:endParaRPr lang="en-GB" sz="2800" dirty="0">
              <a:latin typeface="Univers" panose="020B05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600" dirty="0">
              <a:latin typeface="Univers" panose="020B0503020202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B9C6043F-9849-43B0-92FF-85F92487A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444440"/>
              </p:ext>
            </p:extLst>
          </p:nvPr>
        </p:nvGraphicFramePr>
        <p:xfrm>
          <a:off x="547126" y="1227552"/>
          <a:ext cx="11097749" cy="5286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550">
                  <a:extLst>
                    <a:ext uri="{9D8B030D-6E8A-4147-A177-3AD203B41FA5}">
                      <a16:colId xmlns:a16="http://schemas.microsoft.com/office/drawing/2014/main" val="2641347488"/>
                    </a:ext>
                  </a:extLst>
                </a:gridCol>
                <a:gridCol w="2397334">
                  <a:extLst>
                    <a:ext uri="{9D8B030D-6E8A-4147-A177-3AD203B41FA5}">
                      <a16:colId xmlns:a16="http://schemas.microsoft.com/office/drawing/2014/main" val="5182863"/>
                    </a:ext>
                  </a:extLst>
                </a:gridCol>
                <a:gridCol w="2500986">
                  <a:extLst>
                    <a:ext uri="{9D8B030D-6E8A-4147-A177-3AD203B41FA5}">
                      <a16:colId xmlns:a16="http://schemas.microsoft.com/office/drawing/2014/main" val="2774751180"/>
                    </a:ext>
                  </a:extLst>
                </a:gridCol>
                <a:gridCol w="1760329">
                  <a:extLst>
                    <a:ext uri="{9D8B030D-6E8A-4147-A177-3AD203B41FA5}">
                      <a16:colId xmlns:a16="http://schemas.microsoft.com/office/drawing/2014/main" val="4007520738"/>
                    </a:ext>
                  </a:extLst>
                </a:gridCol>
                <a:gridCol w="2219550">
                  <a:extLst>
                    <a:ext uri="{9D8B030D-6E8A-4147-A177-3AD203B41FA5}">
                      <a16:colId xmlns:a16="http://schemas.microsoft.com/office/drawing/2014/main" val="2420306822"/>
                    </a:ext>
                  </a:extLst>
                </a:gridCol>
              </a:tblGrid>
              <a:tr h="714930"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Position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Who can Stand?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Who can Nominate?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How many nominations?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Who can vote?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774760"/>
                  </a:ext>
                </a:extLst>
              </a:tr>
              <a:tr h="476565"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President-elect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Anyone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Members and Affiliates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358621"/>
                  </a:ext>
                </a:extLst>
              </a:tr>
              <a:tr h="476565"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Treasurer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Univers" panose="020B0503020202020204" pitchFamily="34" charset="0"/>
                        </a:rPr>
                        <a:t>Anyone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Univers" panose="020B0503020202020204" pitchFamily="34" charset="0"/>
                        </a:rPr>
                        <a:t>Members and Affiliates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Members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18739"/>
                  </a:ext>
                </a:extLst>
              </a:tr>
              <a:tr h="566236"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5 x Members at Large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Univers" panose="020B0503020202020204" pitchFamily="34" charset="0"/>
                        </a:rPr>
                        <a:t>Anyone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Univers" panose="020B0503020202020204" pitchFamily="34" charset="0"/>
                        </a:rPr>
                        <a:t>Members and Affiliates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018634"/>
                  </a:ext>
                </a:extLst>
              </a:tr>
              <a:tr h="476565"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Professional Council Chair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Outgoing Professional Division Chairs and Secretaries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Section Standing Committee Chairs and Secretaries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Section Standing Committee Chairs and Secretaries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771943"/>
                  </a:ext>
                </a:extLst>
              </a:tr>
              <a:tr h="476565"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Regional Council Chair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Anyone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Univers" panose="020B0503020202020204" pitchFamily="34" charset="0"/>
                        </a:rPr>
                        <a:t>Members and Affiliates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Univers" panose="020B0503020202020204" pitchFamily="34" charset="0"/>
                        </a:rPr>
                        <a:t>Members and Affiliates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074649"/>
                  </a:ext>
                </a:extLst>
              </a:tr>
              <a:tr h="476565"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MLAS Chair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Univers" panose="020B0503020202020204" pitchFamily="34" charset="0"/>
                        </a:rPr>
                        <a:t>Incoming MLAS Standing Committee members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Univers" panose="020B0503020202020204" pitchFamily="34" charset="0"/>
                        </a:rPr>
                        <a:t>Incoming MLAS Standing Committee members</a:t>
                      </a:r>
                      <a:endParaRPr lang="en-GB" dirty="0">
                        <a:latin typeface="Univers" panose="020B0503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Univers" panose="020B050302020202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Univers" panose="020B0503020202020204" pitchFamily="34" charset="0"/>
                        </a:rPr>
                        <a:t>Incoming MLAS Standing Committee members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424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34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>
            <a:extLst>
              <a:ext uri="{FF2B5EF4-FFF2-40B4-BE49-F238E27FC236}">
                <a16:creationId xmlns:a16="http://schemas.microsoft.com/office/drawing/2014/main" id="{5A4EC24F-191F-4A9F-A7A8-A77E84B47E25}"/>
              </a:ext>
            </a:extLst>
          </p:cNvPr>
          <p:cNvSpPr txBox="1"/>
          <p:nvPr/>
        </p:nvSpPr>
        <p:spPr>
          <a:xfrm>
            <a:off x="2293898" y="1997839"/>
            <a:ext cx="935163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800" dirty="0">
                <a:latin typeface="Franklin Gothic Heavy" panose="020B0903020102020204" pitchFamily="34" charset="0"/>
              </a:rPr>
              <a:t>Questions and Answers:</a:t>
            </a:r>
          </a:p>
          <a:p>
            <a:pPr algn="r"/>
            <a:r>
              <a:rPr lang="en-GB" sz="6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Governing Board</a:t>
            </a:r>
          </a:p>
        </p:txBody>
      </p:sp>
    </p:spTree>
    <p:extLst>
      <p:ext uri="{BB962C8B-B14F-4D97-AF65-F5344CB8AC3E}">
        <p14:creationId xmlns:p14="http://schemas.microsoft.com/office/powerpoint/2010/main" val="3943446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FF846D-1476-472C-A9E3-3776145AF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087" y="0"/>
            <a:ext cx="7440386" cy="58722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07412C-E9CA-4E1D-BF99-206A781ED13B}"/>
              </a:ext>
            </a:extLst>
          </p:cNvPr>
          <p:cNvSpPr txBox="1"/>
          <p:nvPr/>
        </p:nvSpPr>
        <p:spPr>
          <a:xfrm>
            <a:off x="1252538" y="6020192"/>
            <a:ext cx="9686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https://www.ifla.org/elections-2021</a:t>
            </a:r>
          </a:p>
        </p:txBody>
      </p:sp>
    </p:spTree>
    <p:extLst>
      <p:ext uri="{BB962C8B-B14F-4D97-AF65-F5344CB8AC3E}">
        <p14:creationId xmlns:p14="http://schemas.microsoft.com/office/powerpoint/2010/main" val="939945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7921AD-4FCF-40FD-AA38-B738291B769A}"/>
              </a:ext>
            </a:extLst>
          </p:cNvPr>
          <p:cNvSpPr txBox="1"/>
          <p:nvPr/>
        </p:nvSpPr>
        <p:spPr>
          <a:xfrm>
            <a:off x="556591" y="596160"/>
            <a:ext cx="10475844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Nominations Process: Key Considerations</a:t>
            </a:r>
          </a:p>
          <a:p>
            <a:endParaRPr lang="en-GB" sz="2400" dirty="0">
              <a:latin typeface="Franklin Gothic Heavy" panose="020B09030201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Univers" panose="020B0503020202020204" pitchFamily="34" charset="0"/>
              </a:rPr>
              <a:t>We want this to be the </a:t>
            </a:r>
            <a:r>
              <a:rPr lang="en-GB" sz="2400" b="1" dirty="0">
                <a:latin typeface="Univers" panose="020B0503020202020204" pitchFamily="34" charset="0"/>
              </a:rPr>
              <a:t>strongest, most diverse range of candidates ever!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Univers" panose="020B0503020202020204" pitchFamily="34" charset="0"/>
              </a:rPr>
              <a:t>Each role requires </a:t>
            </a:r>
            <a:r>
              <a:rPr lang="en-GB" sz="2400" b="1" dirty="0">
                <a:latin typeface="Univers" panose="020B0503020202020204" pitchFamily="34" charset="0"/>
              </a:rPr>
              <a:t>both a nominee and a nominator</a:t>
            </a:r>
            <a:r>
              <a:rPr lang="en-GB" sz="2400" dirty="0">
                <a:latin typeface="Univers" panose="020B0503020202020204" pitchFamily="34" charset="0"/>
              </a:rPr>
              <a:t>*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Univers" panose="020B0503020202020204" pitchFamily="34" charset="0"/>
              </a:rPr>
              <a:t>Nominators should fill in a </a:t>
            </a:r>
            <a:r>
              <a:rPr lang="en-GB" sz="2400" b="1" dirty="0">
                <a:latin typeface="Univers" panose="020B0503020202020204" pitchFamily="34" charset="0"/>
              </a:rPr>
              <a:t>nominator form </a:t>
            </a:r>
            <a:r>
              <a:rPr lang="en-GB" sz="2400" dirty="0">
                <a:latin typeface="Univers" panose="020B0503020202020204" pitchFamily="34" charset="0"/>
              </a:rPr>
              <a:t>(you should have received the link)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Univers" panose="020B0503020202020204" pitchFamily="34" charset="0"/>
              </a:rPr>
              <a:t>Nominees should fill in a </a:t>
            </a:r>
            <a:r>
              <a:rPr lang="en-GB" sz="2400" b="1" dirty="0">
                <a:latin typeface="Univers" panose="020B0503020202020204" pitchFamily="34" charset="0"/>
              </a:rPr>
              <a:t>nominee consent form </a:t>
            </a:r>
            <a:r>
              <a:rPr lang="en-GB" sz="2400" dirty="0">
                <a:latin typeface="Univers" panose="020B0503020202020204" pitchFamily="34" charset="0"/>
              </a:rPr>
              <a:t>(once you know you have enough nominators)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Univers" panose="020B0503020202020204" pitchFamily="34" charset="0"/>
              </a:rPr>
              <a:t>You can make </a:t>
            </a:r>
            <a:r>
              <a:rPr lang="en-GB" sz="2400" b="1" dirty="0">
                <a:latin typeface="Univers" panose="020B0503020202020204" pitchFamily="34" charset="0"/>
              </a:rPr>
              <a:t>as many nominations as there are places available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Univers" panose="020B0503020202020204" pitchFamily="34" charset="0"/>
              </a:rPr>
              <a:t>Deadline: </a:t>
            </a:r>
            <a:r>
              <a:rPr lang="en-GB" sz="2400" b="1" dirty="0">
                <a:latin typeface="Univers" panose="020B0503020202020204" pitchFamily="34" charset="0"/>
              </a:rPr>
              <a:t>13 April, 12pm CEST</a:t>
            </a:r>
          </a:p>
          <a:p>
            <a:pPr>
              <a:spcAft>
                <a:spcPts val="1200"/>
              </a:spcAft>
            </a:pPr>
            <a:endParaRPr lang="en-GB" sz="700" dirty="0">
              <a:latin typeface="Univers" panose="020B0503020202020204" pitchFamily="34" charset="0"/>
            </a:endParaRPr>
          </a:p>
          <a:p>
            <a:pPr algn="r">
              <a:spcAft>
                <a:spcPts val="1200"/>
              </a:spcAft>
            </a:pPr>
            <a:r>
              <a:rPr lang="en-GB" dirty="0">
                <a:latin typeface="Univers" panose="020B0503020202020204" pitchFamily="34" charset="0"/>
              </a:rPr>
              <a:t>* With the exception of Special Interest Group Committee Members, where only a nominee consent form is needed</a:t>
            </a:r>
          </a:p>
          <a:p>
            <a:endParaRPr lang="en-GB" sz="2000" dirty="0">
              <a:latin typeface="Franklin Gothic Heavy" panose="020B0903020102020204" pitchFamily="34" charset="0"/>
            </a:endParaRPr>
          </a:p>
          <a:p>
            <a:endParaRPr lang="en-GB" sz="2000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361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7921AD-4FCF-40FD-AA38-B738291B769A}"/>
              </a:ext>
            </a:extLst>
          </p:cNvPr>
          <p:cNvSpPr txBox="1"/>
          <p:nvPr/>
        </p:nvSpPr>
        <p:spPr>
          <a:xfrm>
            <a:off x="556591" y="596160"/>
            <a:ext cx="1047584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Summary: Association Members can nominate for</a:t>
            </a:r>
          </a:p>
          <a:p>
            <a:endParaRPr lang="en-GB" sz="2800" dirty="0">
              <a:latin typeface="Franklin Gothic Heavy" panose="020B09030201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President-elect, Treasurer, Governing Board Members, Regional Council Chair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Professional Section Standing Committee members (for Sections for which you are registered)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Regional Division Committee members in your region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Advisory Committee Chairs and members*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Review Group members</a:t>
            </a:r>
          </a:p>
          <a:p>
            <a:pPr algn="r">
              <a:spcAft>
                <a:spcPts val="1200"/>
              </a:spcAft>
            </a:pPr>
            <a:r>
              <a:rPr lang="en-GB" dirty="0">
                <a:latin typeface="Univers" panose="020B0503020202020204" pitchFamily="34" charset="0"/>
              </a:rPr>
              <a:t>* Only National and International Association Members</a:t>
            </a:r>
          </a:p>
          <a:p>
            <a:endParaRPr lang="en-GB" sz="2400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468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7921AD-4FCF-40FD-AA38-B738291B769A}"/>
              </a:ext>
            </a:extLst>
          </p:cNvPr>
          <p:cNvSpPr txBox="1"/>
          <p:nvPr/>
        </p:nvSpPr>
        <p:spPr>
          <a:xfrm>
            <a:off x="556590" y="596160"/>
            <a:ext cx="1079212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Institution Members can nominate for</a:t>
            </a:r>
          </a:p>
          <a:p>
            <a:endParaRPr lang="en-GB" sz="2800" dirty="0">
              <a:latin typeface="Franklin Gothic Heavy" panose="020B09030201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President-elect, Treasurer, Governing Board Members, Regional Council Chair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Professional Section Standing Committee members (for Sections for which you are registered)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Regional Division Committee members in your region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Advisory Committee members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Review Group members</a:t>
            </a:r>
          </a:p>
          <a:p>
            <a:endParaRPr lang="en-GB" sz="2400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21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7921AD-4FCF-40FD-AA38-B738291B769A}"/>
              </a:ext>
            </a:extLst>
          </p:cNvPr>
          <p:cNvSpPr txBox="1"/>
          <p:nvPr/>
        </p:nvSpPr>
        <p:spPr>
          <a:xfrm>
            <a:off x="715175" y="1320730"/>
            <a:ext cx="1076164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Affiliates (Association, Institution and Personal) can nominate for:</a:t>
            </a:r>
          </a:p>
          <a:p>
            <a:endParaRPr lang="en-GB" sz="2800" dirty="0">
              <a:latin typeface="Franklin Gothic Heavy" panose="020B09030201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President-elect, Treasurer, Governing Board Members, Regional Council Chair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Professional Section Standing Committee members (for Sections for which you are registered)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Regional Division Committee members in your region</a:t>
            </a:r>
          </a:p>
        </p:txBody>
      </p:sp>
    </p:spTree>
    <p:extLst>
      <p:ext uri="{BB962C8B-B14F-4D97-AF65-F5344CB8AC3E}">
        <p14:creationId xmlns:p14="http://schemas.microsoft.com/office/powerpoint/2010/main" val="1859559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7921AD-4FCF-40FD-AA38-B738291B769A}"/>
              </a:ext>
            </a:extLst>
          </p:cNvPr>
          <p:cNvSpPr txBox="1"/>
          <p:nvPr/>
        </p:nvSpPr>
        <p:spPr>
          <a:xfrm>
            <a:off x="715174" y="3931850"/>
            <a:ext cx="1076164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Professional Section Standing Committee members can nominate for:</a:t>
            </a:r>
          </a:p>
          <a:p>
            <a:endParaRPr lang="en-GB" sz="2800" dirty="0">
              <a:latin typeface="Franklin Gothic Heavy" panose="020B09030201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Professional Division Committee Chairs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14F781-2637-4474-B36C-ED4F2E9EC611}"/>
              </a:ext>
            </a:extLst>
          </p:cNvPr>
          <p:cNvSpPr txBox="1"/>
          <p:nvPr/>
        </p:nvSpPr>
        <p:spPr>
          <a:xfrm>
            <a:off x="715175" y="628233"/>
            <a:ext cx="1076164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Professional Section Standing Committee Chairs and Secretaries can nominate for:</a:t>
            </a:r>
          </a:p>
          <a:p>
            <a:endParaRPr lang="en-GB" sz="2800" dirty="0">
              <a:latin typeface="Franklin Gothic Heavy" panose="020B09030201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Univers" panose="020B0503020202020204" pitchFamily="34" charset="0"/>
              </a:rPr>
              <a:t>Professional Council Chair</a:t>
            </a:r>
          </a:p>
        </p:txBody>
      </p:sp>
    </p:spTree>
    <p:extLst>
      <p:ext uri="{BB962C8B-B14F-4D97-AF65-F5344CB8AC3E}">
        <p14:creationId xmlns:p14="http://schemas.microsoft.com/office/powerpoint/2010/main" val="89338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885C48-F52A-4996-BEC1-8471A81FEE25}"/>
              </a:ext>
            </a:extLst>
          </p:cNvPr>
          <p:cNvSpPr txBox="1"/>
          <p:nvPr/>
        </p:nvSpPr>
        <p:spPr>
          <a:xfrm>
            <a:off x="576580" y="1382286"/>
            <a:ext cx="110388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Governance Review: Goal</a:t>
            </a:r>
            <a:endParaRPr lang="en-GB" sz="3600" dirty="0">
              <a:latin typeface="Univers" panose="020B0503020202020204" pitchFamily="34" charset="0"/>
            </a:endParaRPr>
          </a:p>
          <a:p>
            <a:endParaRPr lang="en-GB" sz="4000" b="1" dirty="0">
              <a:latin typeface="Univers" panose="020B0503020202020204" pitchFamily="34" charset="0"/>
            </a:endParaRPr>
          </a:p>
          <a:p>
            <a:r>
              <a:rPr lang="en-GB" sz="4000" dirty="0">
                <a:latin typeface="Univers" panose="020B0503020202020204" pitchFamily="34" charset="0"/>
              </a:rPr>
              <a:t>To give IFLA the structures needed to deliver on the ambition of our Strategy, and become a more inclusive, effective and transparent organisation</a:t>
            </a:r>
            <a:endParaRPr lang="en-GB" sz="3200" dirty="0">
              <a:latin typeface="Univers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52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95D93F-EB3F-4FD2-A82C-339AE541F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1395" cy="48291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DECB75-C711-4F90-8C58-63CB76DA9B71}"/>
              </a:ext>
            </a:extLst>
          </p:cNvPr>
          <p:cNvSpPr txBox="1"/>
          <p:nvPr/>
        </p:nvSpPr>
        <p:spPr>
          <a:xfrm>
            <a:off x="7176052" y="1311965"/>
            <a:ext cx="42141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See our elections webpages for more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D6C493-0BFF-487A-ADAA-0A8909BE1061}"/>
              </a:ext>
            </a:extLst>
          </p:cNvPr>
          <p:cNvSpPr txBox="1"/>
          <p:nvPr/>
        </p:nvSpPr>
        <p:spPr>
          <a:xfrm>
            <a:off x="725556" y="5208480"/>
            <a:ext cx="10740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https://www.ifla.org/elections-2021</a:t>
            </a:r>
          </a:p>
        </p:txBody>
      </p:sp>
    </p:spTree>
    <p:extLst>
      <p:ext uri="{BB962C8B-B14F-4D97-AF65-F5344CB8AC3E}">
        <p14:creationId xmlns:p14="http://schemas.microsoft.com/office/powerpoint/2010/main" val="3033404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>
            <a:extLst>
              <a:ext uri="{FF2B5EF4-FFF2-40B4-BE49-F238E27FC236}">
                <a16:creationId xmlns:a16="http://schemas.microsoft.com/office/drawing/2014/main" id="{5A4EC24F-191F-4A9F-A7A8-A77E84B47E25}"/>
              </a:ext>
            </a:extLst>
          </p:cNvPr>
          <p:cNvSpPr txBox="1"/>
          <p:nvPr/>
        </p:nvSpPr>
        <p:spPr>
          <a:xfrm>
            <a:off x="2261241" y="2357068"/>
            <a:ext cx="935163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800" dirty="0">
                <a:latin typeface="Franklin Gothic Heavy" panose="020B0903020102020204" pitchFamily="34" charset="0"/>
              </a:rPr>
              <a:t>Questions and Answers:</a:t>
            </a:r>
          </a:p>
          <a:p>
            <a:pPr algn="r"/>
            <a:r>
              <a:rPr lang="en-GB" sz="6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Nominations Process</a:t>
            </a:r>
          </a:p>
        </p:txBody>
      </p:sp>
    </p:spTree>
    <p:extLst>
      <p:ext uri="{BB962C8B-B14F-4D97-AF65-F5344CB8AC3E}">
        <p14:creationId xmlns:p14="http://schemas.microsoft.com/office/powerpoint/2010/main" val="3150550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>
            <a:extLst>
              <a:ext uri="{FF2B5EF4-FFF2-40B4-BE49-F238E27FC236}">
                <a16:creationId xmlns:a16="http://schemas.microsoft.com/office/drawing/2014/main" id="{5A4EC24F-191F-4A9F-A7A8-A77E84B47E25}"/>
              </a:ext>
            </a:extLst>
          </p:cNvPr>
          <p:cNvSpPr txBox="1"/>
          <p:nvPr/>
        </p:nvSpPr>
        <p:spPr>
          <a:xfrm>
            <a:off x="2293898" y="2505670"/>
            <a:ext cx="935163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800" dirty="0">
                <a:latin typeface="Franklin Gothic Heavy" panose="020B0903020102020204" pitchFamily="34" charset="0"/>
              </a:rPr>
              <a:t>Questions and Answers:</a:t>
            </a:r>
          </a:p>
          <a:p>
            <a:pPr algn="r"/>
            <a:r>
              <a:rPr lang="en-GB" sz="6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General Questions</a:t>
            </a:r>
          </a:p>
        </p:txBody>
      </p:sp>
    </p:spTree>
    <p:extLst>
      <p:ext uri="{BB962C8B-B14F-4D97-AF65-F5344CB8AC3E}">
        <p14:creationId xmlns:p14="http://schemas.microsoft.com/office/powerpoint/2010/main" val="912319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20483DF-3A5C-44D0-A779-8AE1EC61B63A}"/>
              </a:ext>
            </a:extLst>
          </p:cNvPr>
          <p:cNvSpPr/>
          <p:nvPr/>
        </p:nvSpPr>
        <p:spPr>
          <a:xfrm>
            <a:off x="3289111" y="10636"/>
            <a:ext cx="8902890" cy="6836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FE51D6-7192-4CEA-82AE-F64518BA6F70}"/>
              </a:ext>
            </a:extLst>
          </p:cNvPr>
          <p:cNvSpPr txBox="1"/>
          <p:nvPr/>
        </p:nvSpPr>
        <p:spPr>
          <a:xfrm>
            <a:off x="9820997" y="6324144"/>
            <a:ext cx="2371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#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WeAreIFLA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F411B-6149-4F83-BECB-78C78235BD66}"/>
              </a:ext>
            </a:extLst>
          </p:cNvPr>
          <p:cNvSpPr txBox="1"/>
          <p:nvPr/>
        </p:nvSpPr>
        <p:spPr>
          <a:xfrm>
            <a:off x="293319" y="2125005"/>
            <a:ext cx="27421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Next Steps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ACCC1A8-6194-4B9D-85D0-B1B4A752E1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2314429"/>
              </p:ext>
            </p:extLst>
          </p:nvPr>
        </p:nvGraphicFramePr>
        <p:xfrm>
          <a:off x="3796353" y="196447"/>
          <a:ext cx="7888406" cy="6127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Graphical user interface, text, email&#10;&#10;Description automatically generated">
            <a:extLst>
              <a:ext uri="{FF2B5EF4-FFF2-40B4-BE49-F238E27FC236}">
                <a16:creationId xmlns:a16="http://schemas.microsoft.com/office/drawing/2014/main" id="{B821B731-B2A9-4EF1-99CC-25DB9ECF99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1" y="6001636"/>
            <a:ext cx="2462788" cy="64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26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C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CD7B851-EB6E-4A97-A6FB-B6188BCC6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0105" y="0"/>
            <a:ext cx="7318772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326011-EAEF-46D4-B435-A235C918CEEC}"/>
              </a:ext>
            </a:extLst>
          </p:cNvPr>
          <p:cNvSpPr txBox="1"/>
          <p:nvPr/>
        </p:nvSpPr>
        <p:spPr>
          <a:xfrm>
            <a:off x="675447" y="1183653"/>
            <a:ext cx="73270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We 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F627E0-4934-4832-A799-AF25B240BB7B}"/>
              </a:ext>
            </a:extLst>
          </p:cNvPr>
          <p:cNvSpPr txBox="1"/>
          <p:nvPr/>
        </p:nvSpPr>
        <p:spPr>
          <a:xfrm>
            <a:off x="9820997" y="6177222"/>
            <a:ext cx="2371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#WeAreIFLA</a:t>
            </a:r>
          </a:p>
        </p:txBody>
      </p:sp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BA1FFD00-FFBB-4247-8EEF-48A92CCD32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24" y="6254166"/>
            <a:ext cx="1584402" cy="369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A214E1B-20DF-4D38-85B3-790DC68ADC2C}"/>
              </a:ext>
            </a:extLst>
          </p:cNvPr>
          <p:cNvSpPr txBox="1"/>
          <p:nvPr/>
        </p:nvSpPr>
        <p:spPr>
          <a:xfrm>
            <a:off x="560864" y="2126320"/>
            <a:ext cx="6092890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900" b="1" i="0" u="none" strike="noStrike" kern="1200" cap="none" spc="600" normalizeH="0" baseline="0" noProof="0" dirty="0">
                <a:ln>
                  <a:noFill/>
                </a:ln>
                <a:solidFill>
                  <a:srgbClr val="D36319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IFLA</a:t>
            </a:r>
          </a:p>
        </p:txBody>
      </p:sp>
    </p:spTree>
    <p:extLst>
      <p:ext uri="{BB962C8B-B14F-4D97-AF65-F5344CB8AC3E}">
        <p14:creationId xmlns:p14="http://schemas.microsoft.com/office/powerpoint/2010/main" val="73500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885C48-F52A-4996-BEC1-8471A81FEE25}"/>
              </a:ext>
            </a:extLst>
          </p:cNvPr>
          <p:cNvSpPr txBox="1"/>
          <p:nvPr/>
        </p:nvSpPr>
        <p:spPr>
          <a:xfrm>
            <a:off x="554733" y="1748095"/>
            <a:ext cx="112471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Nominations Process: Goal</a:t>
            </a:r>
            <a:endParaRPr lang="en-GB" sz="3600" dirty="0">
              <a:latin typeface="Univers" panose="020B0503020202020204" pitchFamily="34" charset="0"/>
            </a:endParaRPr>
          </a:p>
          <a:p>
            <a:endParaRPr lang="en-GB" sz="3600" dirty="0">
              <a:latin typeface="Univers" panose="020B0503020202020204" pitchFamily="34" charset="0"/>
            </a:endParaRPr>
          </a:p>
          <a:p>
            <a:r>
              <a:rPr lang="en-GB" sz="4000" dirty="0">
                <a:latin typeface="Univers" panose="020B0503020202020204" pitchFamily="34" charset="0"/>
              </a:rPr>
              <a:t>To get the strongest, most diverse range of candidates ever for positions across IFLA</a:t>
            </a:r>
          </a:p>
        </p:txBody>
      </p:sp>
    </p:spTree>
    <p:extLst>
      <p:ext uri="{BB962C8B-B14F-4D97-AF65-F5344CB8AC3E}">
        <p14:creationId xmlns:p14="http://schemas.microsoft.com/office/powerpoint/2010/main" val="275121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885C48-F52A-4996-BEC1-8471A81FEE25}"/>
              </a:ext>
            </a:extLst>
          </p:cNvPr>
          <p:cNvSpPr txBox="1"/>
          <p:nvPr/>
        </p:nvSpPr>
        <p:spPr>
          <a:xfrm>
            <a:off x="620047" y="1720840"/>
            <a:ext cx="112471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Our Agenda Today</a:t>
            </a:r>
            <a:endParaRPr lang="en-GB" sz="3600" dirty="0">
              <a:latin typeface="Univers" panose="020B0503020202020204" pitchFamily="34" charset="0"/>
            </a:endParaRPr>
          </a:p>
          <a:p>
            <a:endParaRPr lang="en-GB" sz="3600" dirty="0">
              <a:latin typeface="Univers" panose="020B0503020202020204" pitchFamily="34" charset="0"/>
            </a:endParaRPr>
          </a:p>
          <a:p>
            <a:pPr marL="742950" indent="-742950">
              <a:buAutoNum type="arabicParenR"/>
            </a:pPr>
            <a:r>
              <a:rPr lang="en-GB" sz="4000" dirty="0">
                <a:latin typeface="Univers" panose="020B0503020202020204" pitchFamily="34" charset="0"/>
              </a:rPr>
              <a:t>IFLA’s Governing Board</a:t>
            </a:r>
          </a:p>
          <a:p>
            <a:pPr marL="742950" indent="-742950">
              <a:buAutoNum type="arabicParenR"/>
            </a:pPr>
            <a:r>
              <a:rPr lang="en-GB" sz="4000" dirty="0">
                <a:latin typeface="Univers" panose="020B0503020202020204" pitchFamily="34" charset="0"/>
              </a:rPr>
              <a:t>The Nominations Process</a:t>
            </a:r>
          </a:p>
          <a:p>
            <a:pPr marL="742950" indent="-742950">
              <a:buAutoNum type="arabicParenR"/>
            </a:pPr>
            <a:r>
              <a:rPr lang="en-GB" sz="4000" dirty="0">
                <a:latin typeface="Univers" panose="020B0503020202020204" pitchFamily="34" charset="0"/>
              </a:rPr>
              <a:t>Open Questions</a:t>
            </a:r>
          </a:p>
        </p:txBody>
      </p:sp>
    </p:spTree>
    <p:extLst>
      <p:ext uri="{BB962C8B-B14F-4D97-AF65-F5344CB8AC3E}">
        <p14:creationId xmlns:p14="http://schemas.microsoft.com/office/powerpoint/2010/main" val="210378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885C48-F52A-4996-BEC1-8471A81FEE25}"/>
              </a:ext>
            </a:extLst>
          </p:cNvPr>
          <p:cNvSpPr txBox="1"/>
          <p:nvPr/>
        </p:nvSpPr>
        <p:spPr>
          <a:xfrm>
            <a:off x="750676" y="1136064"/>
            <a:ext cx="1124712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Key Principles for Today</a:t>
            </a:r>
            <a:endParaRPr lang="en-GB" sz="3600" dirty="0">
              <a:latin typeface="Univers" panose="020B0503020202020204" pitchFamily="34" charset="0"/>
            </a:endParaRPr>
          </a:p>
          <a:p>
            <a:endParaRPr lang="en-GB" sz="1600" dirty="0">
              <a:latin typeface="Univers" panose="020B0503020202020204" pitchFamily="34" charset="0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sz="3600" dirty="0">
                <a:latin typeface="Univers" panose="020B0503020202020204" pitchFamily="34" charset="0"/>
              </a:rPr>
              <a:t>Listen in order to understand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sz="3600" dirty="0">
                <a:latin typeface="Univers" panose="020B0503020202020204" pitchFamily="34" charset="0"/>
              </a:rPr>
              <a:t>Assume good intentions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sz="3600" dirty="0">
                <a:latin typeface="Univers" panose="020B0503020202020204" pitchFamily="34" charset="0"/>
              </a:rPr>
              <a:t>Observe time limits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sz="3600" dirty="0">
                <a:latin typeface="Univers" panose="020B0503020202020204" pitchFamily="34" charset="0"/>
              </a:rPr>
              <a:t>Limit comments to allow others to contribute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sz="3600" dirty="0">
                <a:latin typeface="Univers" panose="020B0503020202020204" pitchFamily="34" charset="0"/>
              </a:rPr>
              <a:t>Use the chat function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sz="3600" dirty="0">
                <a:latin typeface="Univers" panose="020B0503020202020204" pitchFamily="34" charset="0"/>
              </a:rPr>
              <a:t>Ask questions if you don’t understand</a:t>
            </a:r>
            <a:endParaRPr lang="en-GB" sz="4000" dirty="0">
              <a:latin typeface="Univers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804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A21415-4B55-4ABD-B567-8BD2FCCCA1B0}"/>
              </a:ext>
            </a:extLst>
          </p:cNvPr>
          <p:cNvSpPr txBox="1"/>
          <p:nvPr/>
        </p:nvSpPr>
        <p:spPr>
          <a:xfrm>
            <a:off x="758687" y="982176"/>
            <a:ext cx="106746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ts val="1200"/>
              </a:spcAft>
            </a:pPr>
            <a:r>
              <a:rPr lang="en-US" sz="4800" i="0" u="none" strike="noStrike" dirty="0">
                <a:solidFill>
                  <a:schemeClr val="bg1"/>
                </a:solidFill>
                <a:effectLst/>
                <a:latin typeface="Franklin Gothic Heavy" panose="020B0903020102020204" pitchFamily="34" charset="0"/>
              </a:rPr>
              <a:t>Role of the Governing Board</a:t>
            </a:r>
          </a:p>
          <a:p>
            <a:pPr fontAlgn="base">
              <a:spcAft>
                <a:spcPts val="1200"/>
              </a:spcAft>
            </a:pPr>
            <a:r>
              <a:rPr lang="en-US" sz="3200" b="0" i="0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Responsible for the management of the Federation (‘stewardship role’) </a:t>
            </a:r>
          </a:p>
          <a:p>
            <a:pPr fontAlgn="base">
              <a:spcAft>
                <a:spcPts val="1200"/>
              </a:spcAft>
            </a:pPr>
            <a:r>
              <a:rPr lang="en-US" sz="3200" dirty="0">
                <a:solidFill>
                  <a:srgbClr val="002D19"/>
                </a:solidFill>
                <a:latin typeface="Univers" panose="020B0503020202020204" pitchFamily="34" charset="0"/>
              </a:rPr>
              <a:t>Ov</a:t>
            </a:r>
            <a:r>
              <a:rPr lang="en-US" sz="3200" b="0" i="0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ersee governance, financial and professional matters</a:t>
            </a:r>
          </a:p>
          <a:p>
            <a:pPr fontAlgn="base">
              <a:spcAft>
                <a:spcPts val="1200"/>
              </a:spcAft>
            </a:pPr>
            <a:r>
              <a:rPr lang="en-US" sz="3200" dirty="0">
                <a:solidFill>
                  <a:srgbClr val="002D19"/>
                </a:solidFill>
                <a:latin typeface="Univers" panose="020B0503020202020204" pitchFamily="34" charset="0"/>
              </a:rPr>
              <a:t>E</a:t>
            </a:r>
            <a:r>
              <a:rPr lang="en-US" sz="3200" b="0" i="0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nsure sustainability </a:t>
            </a:r>
          </a:p>
          <a:p>
            <a:pPr fontAlgn="base">
              <a:spcAft>
                <a:spcPts val="1200"/>
              </a:spcAft>
            </a:pPr>
            <a:r>
              <a:rPr lang="en-US" sz="3200" dirty="0">
                <a:solidFill>
                  <a:srgbClr val="002D19"/>
                </a:solidFill>
                <a:latin typeface="Univers" panose="020B0503020202020204" pitchFamily="34" charset="0"/>
              </a:rPr>
              <a:t>D</a:t>
            </a:r>
            <a:r>
              <a:rPr lang="en-US" sz="3200" b="0" i="0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evelop and oversee the strategic direction of the Federation</a:t>
            </a:r>
          </a:p>
        </p:txBody>
      </p:sp>
    </p:spTree>
    <p:extLst>
      <p:ext uri="{BB962C8B-B14F-4D97-AF65-F5344CB8AC3E}">
        <p14:creationId xmlns:p14="http://schemas.microsoft.com/office/powerpoint/2010/main" val="109379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A21415-4B55-4ABD-B567-8BD2FCCCA1B0}"/>
              </a:ext>
            </a:extLst>
          </p:cNvPr>
          <p:cNvSpPr txBox="1"/>
          <p:nvPr/>
        </p:nvSpPr>
        <p:spPr>
          <a:xfrm>
            <a:off x="629006" y="1118676"/>
            <a:ext cx="1067462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ts val="1200"/>
              </a:spcAft>
            </a:pPr>
            <a:r>
              <a:rPr lang="en-US" sz="4800" i="0" u="none" strike="noStrike" dirty="0">
                <a:solidFill>
                  <a:schemeClr val="bg1"/>
                </a:solidFill>
                <a:effectLst/>
                <a:latin typeface="Franklin Gothic Heavy" panose="020B0903020102020204" pitchFamily="34" charset="0"/>
              </a:rPr>
              <a:t>Governing Board: Key Changes</a:t>
            </a:r>
          </a:p>
          <a:p>
            <a:pPr fontAlgn="base">
              <a:spcAft>
                <a:spcPts val="1200"/>
              </a:spcAft>
            </a:pPr>
            <a:r>
              <a:rPr lang="en-US" sz="3200" b="0" i="0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A smaller Board, to facilitate decision-making…</a:t>
            </a:r>
          </a:p>
          <a:p>
            <a:pPr fontAlgn="base">
              <a:spcAft>
                <a:spcPts val="1200"/>
              </a:spcAft>
            </a:pPr>
            <a:r>
              <a:rPr lang="en-US" sz="3200" dirty="0">
                <a:solidFill>
                  <a:srgbClr val="002D19"/>
                </a:solidFill>
                <a:latin typeface="Univers" panose="020B0503020202020204" pitchFamily="34" charset="0"/>
              </a:rPr>
              <a:t>…</a:t>
            </a:r>
            <a:r>
              <a:rPr lang="en-US" sz="3200" b="0" i="0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 but with a higher share of directly-elected members</a:t>
            </a:r>
          </a:p>
          <a:p>
            <a:pPr fontAlgn="base">
              <a:spcAft>
                <a:spcPts val="1200"/>
              </a:spcAft>
            </a:pPr>
            <a:r>
              <a:rPr lang="en-US" sz="3200" b="0" i="0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New post of directly-elected Treasurer</a:t>
            </a:r>
          </a:p>
          <a:p>
            <a:pPr fontAlgn="base">
              <a:spcAft>
                <a:spcPts val="1200"/>
              </a:spcAft>
            </a:pPr>
            <a:r>
              <a:rPr lang="en-US" sz="3200" dirty="0">
                <a:solidFill>
                  <a:srgbClr val="002D19"/>
                </a:solidFill>
                <a:latin typeface="Univers" panose="020B0503020202020204" pitchFamily="34" charset="0"/>
              </a:rPr>
              <a:t>Strong voices for regional and professional structures</a:t>
            </a:r>
          </a:p>
          <a:p>
            <a:pPr fontAlgn="base">
              <a:spcAft>
                <a:spcPts val="1200"/>
              </a:spcAft>
            </a:pPr>
            <a:r>
              <a:rPr lang="en-US" sz="3200" dirty="0">
                <a:solidFill>
                  <a:srgbClr val="002D19"/>
                </a:solidFill>
                <a:latin typeface="Univers" panose="020B0503020202020204" pitchFamily="34" charset="0"/>
              </a:rPr>
              <a:t>Needs to be able to represent the full diversity of the global library field</a:t>
            </a:r>
            <a:endParaRPr lang="en-US" sz="3200" b="0" i="0" u="none" strike="noStrike" dirty="0">
              <a:solidFill>
                <a:srgbClr val="002D19"/>
              </a:solidFill>
              <a:effectLst/>
              <a:latin typeface="Univers" panose="020B0503020202020204" pitchFamily="34" charset="0"/>
            </a:endParaRPr>
          </a:p>
          <a:p>
            <a:pPr fontAlgn="base">
              <a:spcAft>
                <a:spcPts val="1200"/>
              </a:spcAft>
            </a:pPr>
            <a:endParaRPr lang="en-US" sz="3200" b="0" i="1" u="none" strike="noStrike" dirty="0">
              <a:solidFill>
                <a:srgbClr val="002D19"/>
              </a:solidFill>
              <a:effectLst/>
              <a:latin typeface="Univers" panose="020B0503020202020204" pitchFamily="34" charset="0"/>
            </a:endParaRPr>
          </a:p>
          <a:p>
            <a:pPr fontAlgn="base">
              <a:spcAft>
                <a:spcPts val="1200"/>
              </a:spcAft>
            </a:pPr>
            <a:endParaRPr lang="en-US" sz="3200" b="0" i="0" u="none" strike="noStrike" dirty="0">
              <a:solidFill>
                <a:srgbClr val="002D19"/>
              </a:solidFill>
              <a:effectLst/>
              <a:latin typeface="Univers" panose="020B0503020202020204" pitchFamily="34" charset="0"/>
            </a:endParaRPr>
          </a:p>
          <a:p>
            <a:pPr fontAlgn="base">
              <a:spcAft>
                <a:spcPts val="1200"/>
              </a:spcAft>
            </a:pPr>
            <a:endParaRPr lang="en-US" sz="3200" b="0" i="0" u="none" strike="noStrike" dirty="0">
              <a:solidFill>
                <a:srgbClr val="002D19"/>
              </a:solidFill>
              <a:effectLst/>
              <a:latin typeface="Univers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27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22FF574-48A3-498B-8302-4C030ECF3F86}"/>
              </a:ext>
            </a:extLst>
          </p:cNvPr>
          <p:cNvSpPr txBox="1"/>
          <p:nvPr/>
        </p:nvSpPr>
        <p:spPr>
          <a:xfrm rot="16200000">
            <a:off x="-1863719" y="2632676"/>
            <a:ext cx="58208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8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Governing</a:t>
            </a:r>
          </a:p>
          <a:p>
            <a:pPr algn="r"/>
            <a:r>
              <a:rPr lang="en-GB" sz="48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 Board</a:t>
            </a:r>
          </a:p>
        </p:txBody>
      </p:sp>
      <p:pic>
        <p:nvPicPr>
          <p:cNvPr id="23" name="Picture 22" descr="Diagram&#10;&#10;Description automatically generated">
            <a:extLst>
              <a:ext uri="{FF2B5EF4-FFF2-40B4-BE49-F238E27FC236}">
                <a16:creationId xmlns:a16="http://schemas.microsoft.com/office/drawing/2014/main" id="{7560A235-B456-4D73-81F5-8AC93C2689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78"/>
          <a:stretch/>
        </p:blipFill>
        <p:spPr>
          <a:xfrm>
            <a:off x="0" y="601980"/>
            <a:ext cx="12192000" cy="59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6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A21415-4B55-4ABD-B567-8BD2FCCCA1B0}"/>
              </a:ext>
            </a:extLst>
          </p:cNvPr>
          <p:cNvSpPr txBox="1"/>
          <p:nvPr/>
        </p:nvSpPr>
        <p:spPr>
          <a:xfrm>
            <a:off x="531034" y="628233"/>
            <a:ext cx="10674625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ts val="1200"/>
              </a:spcAft>
            </a:pPr>
            <a:r>
              <a:rPr lang="en-US" sz="4000" i="0" u="none" strike="noStrike" dirty="0">
                <a:solidFill>
                  <a:schemeClr val="bg1"/>
                </a:solidFill>
                <a:effectLst/>
                <a:latin typeface="Franklin Gothic Heavy" panose="020B0903020102020204" pitchFamily="34" charset="0"/>
              </a:rPr>
              <a:t>Governing Board Members at Large: Requirements</a:t>
            </a:r>
          </a:p>
          <a:p>
            <a:pPr marL="457200" indent="-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002D19"/>
                </a:solidFill>
                <a:effectLst/>
                <a:latin typeface="Univers" panose="020B0503020202020204" pitchFamily="34" charset="0"/>
              </a:rPr>
              <a:t>global perspective of the library field;</a:t>
            </a:r>
            <a:endParaRPr lang="en-US" sz="2600" dirty="0">
              <a:solidFill>
                <a:srgbClr val="002D19"/>
              </a:solidFill>
              <a:latin typeface="Univers" panose="020B0503020202020204" pitchFamily="34" charset="0"/>
            </a:endParaRPr>
          </a:p>
          <a:p>
            <a:pPr marL="457200" indent="-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002D19"/>
                </a:solidFill>
                <a:effectLst/>
                <a:latin typeface="Arial" panose="020B0604020202020204" pitchFamily="34" charset="0"/>
              </a:rPr>
              <a:t>financial management, fundraising and risk management;</a:t>
            </a:r>
          </a:p>
          <a:p>
            <a:pPr marL="457200" indent="-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002D19"/>
                </a:solidFill>
                <a:effectLst/>
                <a:latin typeface="Arial" panose="020B0604020202020204" pitchFamily="34" charset="0"/>
              </a:rPr>
              <a:t>strategic planning, implementation and review processes;</a:t>
            </a:r>
          </a:p>
          <a:p>
            <a:pPr marL="457200" indent="-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002D19"/>
                </a:solidFill>
                <a:effectLst/>
                <a:latin typeface="Arial" panose="020B0604020202020204" pitchFamily="34" charset="0"/>
              </a:rPr>
              <a:t>leadership skills, communication, representation and networking</a:t>
            </a:r>
          </a:p>
          <a:p>
            <a:pPr marL="457200" indent="-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002D19"/>
                </a:solidFill>
                <a:effectLst/>
                <a:latin typeface="Arial" panose="020B0604020202020204" pitchFamily="34" charset="0"/>
              </a:rPr>
              <a:t>interest in library politics and advocacy;</a:t>
            </a:r>
          </a:p>
          <a:p>
            <a:pPr marL="457200" indent="-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002D19"/>
                </a:solidFill>
                <a:effectLst/>
                <a:latin typeface="Arial" panose="020B0604020202020204" pitchFamily="34" charset="0"/>
              </a:rPr>
              <a:t>time and energy to fulfil the role, and to promote IFLA more broadly;</a:t>
            </a:r>
          </a:p>
          <a:p>
            <a:pPr marL="457200" indent="-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002D19"/>
                </a:solidFill>
                <a:effectLst/>
                <a:latin typeface="Arial" panose="020B0604020202020204" pitchFamily="34" charset="0"/>
              </a:rPr>
              <a:t>respect, trust, confidentiality and transparency within the Governing Board.</a:t>
            </a:r>
          </a:p>
        </p:txBody>
      </p:sp>
    </p:spTree>
    <p:extLst>
      <p:ext uri="{BB962C8B-B14F-4D97-AF65-F5344CB8AC3E}">
        <p14:creationId xmlns:p14="http://schemas.microsoft.com/office/powerpoint/2010/main" val="5120689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3CFC3C205F43438620C6B09D096FD2" ma:contentTypeVersion="12" ma:contentTypeDescription="Create a new document." ma:contentTypeScope="" ma:versionID="6467d89053898990744f169d6e265224">
  <xsd:schema xmlns:xsd="http://www.w3.org/2001/XMLSchema" xmlns:xs="http://www.w3.org/2001/XMLSchema" xmlns:p="http://schemas.microsoft.com/office/2006/metadata/properties" xmlns:ns2="947064c4-2d8b-47da-a48a-7430af3beb94" xmlns:ns3="f643885e-3cc2-438b-bac3-1a4d8df90cc0" targetNamespace="http://schemas.microsoft.com/office/2006/metadata/properties" ma:root="true" ma:fieldsID="da527ffac2ada7e089b206f5027ff9eb" ns2:_="" ns3:_="">
    <xsd:import namespace="947064c4-2d8b-47da-a48a-7430af3beb94"/>
    <xsd:import namespace="f643885e-3cc2-438b-bac3-1a4d8df90c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7064c4-2d8b-47da-a48a-7430af3beb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3885e-3cc2-438b-bac3-1a4d8df90cc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643885e-3cc2-438b-bac3-1a4d8df90cc0">
      <UserInfo>
        <DisplayName>Claire McGuire</DisplayName>
        <AccountId>25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443AA76-E53A-444B-A9FB-7F2C07FF69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7064c4-2d8b-47da-a48a-7430af3beb94"/>
    <ds:schemaRef ds:uri="f643885e-3cc2-438b-bac3-1a4d8df90c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94B1A-D6FE-40BD-8DA9-66BDC3B28F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042E92-6F91-4F57-B022-D89833AE4C61}">
  <ds:schemaRefs>
    <ds:schemaRef ds:uri="http://purl.org/dc/elements/1.1/"/>
    <ds:schemaRef ds:uri="http://schemas.openxmlformats.org/package/2006/metadata/core-properties"/>
    <ds:schemaRef ds:uri="947064c4-2d8b-47da-a48a-7430af3beb94"/>
    <ds:schemaRef ds:uri="http://schemas.microsoft.com/office/2006/documentManagement/types"/>
    <ds:schemaRef ds:uri="http://purl.org/dc/dcmitype/"/>
    <ds:schemaRef ds:uri="f643885e-3cc2-438b-bac3-1a4d8df90cc0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5467</TotalTime>
  <Words>973</Words>
  <Application>Microsoft Office PowerPoint</Application>
  <PresentationFormat>Widescreen</PresentationFormat>
  <Paragraphs>149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Franklin Gothic Heavy</vt:lpstr>
      <vt:lpstr>Franklin Gothic Medium</vt:lpstr>
      <vt:lpstr>Univers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REGIONAL DE LA IFLA IFLA REGIONAL WORKSHOP  ESTRATEGIAS PARA  FORTALECER A LAS BIBLIOTECAS STRATEGIES FOR STRONGER LIBRARIES</dc:title>
  <dc:creator>Kristine Paberza</dc:creator>
  <cp:lastModifiedBy>Stephen Wyber</cp:lastModifiedBy>
  <cp:revision>338</cp:revision>
  <dcterms:created xsi:type="dcterms:W3CDTF">2019-05-21T23:21:11Z</dcterms:created>
  <dcterms:modified xsi:type="dcterms:W3CDTF">2021-03-23T06:43:46Z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0x0101009F3CFC3C205F43438620C6B09D096FD2</vt:lpwstr>
  </property>
</Properties>
</file>